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1" r:id="rId4"/>
  </p:sldMasterIdLst>
  <p:notesMasterIdLst>
    <p:notesMasterId r:id="rId11"/>
  </p:notesMasterIdLst>
  <p:handoutMasterIdLst>
    <p:handoutMasterId r:id="rId12"/>
  </p:handoutMasterIdLst>
  <p:sldIdLst>
    <p:sldId id="306" r:id="rId5"/>
    <p:sldId id="416" r:id="rId6"/>
    <p:sldId id="415" r:id="rId7"/>
    <p:sldId id="417" r:id="rId8"/>
    <p:sldId id="419" r:id="rId9"/>
    <p:sldId id="420" r:id="rId10"/>
  </p:sldIdLst>
  <p:sldSz cx="9144000" cy="6858000" type="screen4x3"/>
  <p:notesSz cx="6934200" cy="9232900"/>
  <p:defaultTextStyle>
    <a:defPPr>
      <a:defRPr lang="en-US"/>
    </a:defPPr>
    <a:lvl1pPr algn="l" rtl="0" eaLnBrk="0" fontAlgn="base" hangingPunct="0">
      <a:spcBef>
        <a:spcPct val="0"/>
      </a:spcBef>
      <a:spcAft>
        <a:spcPct val="0"/>
      </a:spcAft>
      <a:defRPr sz="3200" b="1" kern="1200">
        <a:solidFill>
          <a:schemeClr val="tx1"/>
        </a:solidFill>
        <a:latin typeface="Arial" charset="0"/>
        <a:ea typeface="+mn-ea"/>
        <a:cs typeface="+mn-cs"/>
      </a:defRPr>
    </a:lvl1pPr>
    <a:lvl2pPr marL="457200" algn="l" rtl="0" eaLnBrk="0" fontAlgn="base" hangingPunct="0">
      <a:spcBef>
        <a:spcPct val="0"/>
      </a:spcBef>
      <a:spcAft>
        <a:spcPct val="0"/>
      </a:spcAft>
      <a:defRPr sz="3200" b="1" kern="1200">
        <a:solidFill>
          <a:schemeClr val="tx1"/>
        </a:solidFill>
        <a:latin typeface="Arial" charset="0"/>
        <a:ea typeface="+mn-ea"/>
        <a:cs typeface="+mn-cs"/>
      </a:defRPr>
    </a:lvl2pPr>
    <a:lvl3pPr marL="914400" algn="l" rtl="0" eaLnBrk="0" fontAlgn="base" hangingPunct="0">
      <a:spcBef>
        <a:spcPct val="0"/>
      </a:spcBef>
      <a:spcAft>
        <a:spcPct val="0"/>
      </a:spcAft>
      <a:defRPr sz="3200" b="1" kern="1200">
        <a:solidFill>
          <a:schemeClr val="tx1"/>
        </a:solidFill>
        <a:latin typeface="Arial" charset="0"/>
        <a:ea typeface="+mn-ea"/>
        <a:cs typeface="+mn-cs"/>
      </a:defRPr>
    </a:lvl3pPr>
    <a:lvl4pPr marL="1371600" algn="l" rtl="0" eaLnBrk="0" fontAlgn="base" hangingPunct="0">
      <a:spcBef>
        <a:spcPct val="0"/>
      </a:spcBef>
      <a:spcAft>
        <a:spcPct val="0"/>
      </a:spcAft>
      <a:defRPr sz="3200" b="1" kern="1200">
        <a:solidFill>
          <a:schemeClr val="tx1"/>
        </a:solidFill>
        <a:latin typeface="Arial" charset="0"/>
        <a:ea typeface="+mn-ea"/>
        <a:cs typeface="+mn-cs"/>
      </a:defRPr>
    </a:lvl4pPr>
    <a:lvl5pPr marL="1828800" algn="l" rtl="0" eaLnBrk="0" fontAlgn="base" hangingPunct="0">
      <a:spcBef>
        <a:spcPct val="0"/>
      </a:spcBef>
      <a:spcAft>
        <a:spcPct val="0"/>
      </a:spcAft>
      <a:defRPr sz="3200" b="1" kern="1200">
        <a:solidFill>
          <a:schemeClr val="tx1"/>
        </a:solidFill>
        <a:latin typeface="Arial" charset="0"/>
        <a:ea typeface="+mn-ea"/>
        <a:cs typeface="+mn-cs"/>
      </a:defRPr>
    </a:lvl5pPr>
    <a:lvl6pPr marL="2286000" algn="l" defTabSz="914400" rtl="0" eaLnBrk="1" latinLnBrk="0" hangingPunct="1">
      <a:defRPr sz="3200" b="1" kern="1200">
        <a:solidFill>
          <a:schemeClr val="tx1"/>
        </a:solidFill>
        <a:latin typeface="Arial" charset="0"/>
        <a:ea typeface="+mn-ea"/>
        <a:cs typeface="+mn-cs"/>
      </a:defRPr>
    </a:lvl6pPr>
    <a:lvl7pPr marL="2743200" algn="l" defTabSz="914400" rtl="0" eaLnBrk="1" latinLnBrk="0" hangingPunct="1">
      <a:defRPr sz="3200" b="1" kern="1200">
        <a:solidFill>
          <a:schemeClr val="tx1"/>
        </a:solidFill>
        <a:latin typeface="Arial" charset="0"/>
        <a:ea typeface="+mn-ea"/>
        <a:cs typeface="+mn-cs"/>
      </a:defRPr>
    </a:lvl7pPr>
    <a:lvl8pPr marL="3200400" algn="l" defTabSz="914400" rtl="0" eaLnBrk="1" latinLnBrk="0" hangingPunct="1">
      <a:defRPr sz="3200" b="1" kern="1200">
        <a:solidFill>
          <a:schemeClr val="tx1"/>
        </a:solidFill>
        <a:latin typeface="Arial" charset="0"/>
        <a:ea typeface="+mn-ea"/>
        <a:cs typeface="+mn-cs"/>
      </a:defRPr>
    </a:lvl8pPr>
    <a:lvl9pPr marL="3657600" algn="l" defTabSz="914400" rtl="0" eaLnBrk="1" latinLnBrk="0" hangingPunct="1">
      <a:defRPr sz="3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F8F8F8"/>
    <a:srgbClr val="EAEAEA"/>
    <a:srgbClr val="DDDDDD"/>
    <a:srgbClr val="000099"/>
    <a:srgbClr val="00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0" autoAdjust="0"/>
    <p:restoredTop sz="79111" autoAdjust="0"/>
  </p:normalViewPr>
  <p:slideViewPr>
    <p:cSldViewPr>
      <p:cViewPr>
        <p:scale>
          <a:sx n="100" d="100"/>
          <a:sy n="100" d="100"/>
        </p:scale>
        <p:origin x="-72" y="57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818" y="-84"/>
      </p:cViewPr>
      <p:guideLst>
        <p:guide orient="horz" pos="2908"/>
        <p:guide pos="218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05138" cy="455613"/>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defRPr sz="1200" b="0">
                <a:latin typeface="Times New Roman" charset="0"/>
              </a:defRPr>
            </a:lvl1pPr>
          </a:lstStyle>
          <a:p>
            <a:endParaRPr lang="en-US"/>
          </a:p>
        </p:txBody>
      </p:sp>
      <p:sp>
        <p:nvSpPr>
          <p:cNvPr id="89091" name="Rectangle 3"/>
          <p:cNvSpPr>
            <a:spLocks noGrp="1" noChangeArrowheads="1"/>
          </p:cNvSpPr>
          <p:nvPr>
            <p:ph type="dt" sz="quarter" idx="1"/>
          </p:nvPr>
        </p:nvSpPr>
        <p:spPr bwMode="auto">
          <a:xfrm>
            <a:off x="3929063" y="0"/>
            <a:ext cx="3005137" cy="455613"/>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lgn="r">
              <a:defRPr sz="1200" b="0">
                <a:latin typeface="Times New Roman" charset="0"/>
              </a:defRPr>
            </a:lvl1pPr>
          </a:lstStyle>
          <a:p>
            <a:endParaRPr lang="en-US"/>
          </a:p>
        </p:txBody>
      </p:sp>
      <p:sp>
        <p:nvSpPr>
          <p:cNvPr id="89092" name="Rectangle 4"/>
          <p:cNvSpPr>
            <a:spLocks noGrp="1" noChangeArrowheads="1"/>
          </p:cNvSpPr>
          <p:nvPr>
            <p:ph type="ftr" sz="quarter" idx="2"/>
          </p:nvPr>
        </p:nvSpPr>
        <p:spPr bwMode="auto">
          <a:xfrm>
            <a:off x="0" y="8807450"/>
            <a:ext cx="3005138" cy="455613"/>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defRPr sz="1200" b="0">
                <a:latin typeface="Times New Roman" charset="0"/>
              </a:defRPr>
            </a:lvl1pPr>
          </a:lstStyle>
          <a:p>
            <a:endParaRPr lang="en-US"/>
          </a:p>
        </p:txBody>
      </p:sp>
      <p:sp>
        <p:nvSpPr>
          <p:cNvPr id="89093" name="Rectangle 5"/>
          <p:cNvSpPr>
            <a:spLocks noGrp="1" noChangeArrowheads="1"/>
          </p:cNvSpPr>
          <p:nvPr>
            <p:ph type="sldNum" sz="quarter" idx="3"/>
          </p:nvPr>
        </p:nvSpPr>
        <p:spPr bwMode="auto">
          <a:xfrm>
            <a:off x="3929063" y="8807450"/>
            <a:ext cx="3005137" cy="455613"/>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lgn="r">
              <a:defRPr sz="1200" b="0">
                <a:latin typeface="Times New Roman" charset="0"/>
              </a:defRPr>
            </a:lvl1pPr>
          </a:lstStyle>
          <a:p>
            <a:fld id="{3A0019B3-07BD-4F00-AE29-6A21B6C7FA9B}" type="slidenum">
              <a:rPr lang="en-US"/>
              <a:pPr/>
              <a:t>‹#›</a:t>
            </a:fld>
            <a:endParaRPr lang="en-US"/>
          </a:p>
        </p:txBody>
      </p:sp>
    </p:spTree>
    <p:extLst>
      <p:ext uri="{BB962C8B-B14F-4D97-AF65-F5344CB8AC3E}">
        <p14:creationId xmlns:p14="http://schemas.microsoft.com/office/powerpoint/2010/main" val="1122464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eaLnBrk="1" hangingPunct="1">
              <a:defRPr sz="1200" b="0"/>
            </a:lvl1pPr>
          </a:lstStyle>
          <a:p>
            <a:endParaRPr lang="en-US"/>
          </a:p>
        </p:txBody>
      </p:sp>
      <p:sp>
        <p:nvSpPr>
          <p:cNvPr id="53251" name="Rectangle 3"/>
          <p:cNvSpPr>
            <a:spLocks noGrp="1" noChangeArrowheads="1"/>
          </p:cNvSpPr>
          <p:nvPr>
            <p:ph type="dt" idx="1"/>
          </p:nvPr>
        </p:nvSpPr>
        <p:spPr bwMode="auto">
          <a:xfrm>
            <a:off x="3927475" y="0"/>
            <a:ext cx="3005138" cy="461963"/>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lgn="r" eaLnBrk="1" hangingPunct="1">
              <a:defRPr sz="1200" b="0"/>
            </a:lvl1pPr>
          </a:lstStyle>
          <a:p>
            <a:endParaRPr lang="en-US"/>
          </a:p>
        </p:txBody>
      </p:sp>
      <p:sp>
        <p:nvSpPr>
          <p:cNvPr id="53252" name="Rectangle 4"/>
          <p:cNvSpPr>
            <a:spLocks noGrp="1" noRot="1" noChangeAspect="1" noChangeArrowheads="1" noTextEdit="1"/>
          </p:cNvSpPr>
          <p:nvPr>
            <p:ph type="sldImg" idx="2"/>
          </p:nvPr>
        </p:nvSpPr>
        <p:spPr bwMode="auto">
          <a:xfrm>
            <a:off x="1158875" y="692150"/>
            <a:ext cx="4618038" cy="3463925"/>
          </a:xfrm>
          <a:prstGeom prst="rect">
            <a:avLst/>
          </a:prstGeom>
          <a:noFill/>
          <a:ln w="9525">
            <a:solidFill>
              <a:srgbClr val="000000"/>
            </a:solidFill>
            <a:miter lim="800000"/>
            <a:headEnd/>
            <a:tailEnd/>
          </a:ln>
          <a:effectLst/>
        </p:spPr>
      </p:sp>
      <p:sp>
        <p:nvSpPr>
          <p:cNvPr id="53253" name="Rectangle 5"/>
          <p:cNvSpPr>
            <a:spLocks noGrp="1" noChangeArrowheads="1"/>
          </p:cNvSpPr>
          <p:nvPr>
            <p:ph type="body" sz="quarter" idx="3"/>
          </p:nvPr>
        </p:nvSpPr>
        <p:spPr bwMode="auto">
          <a:xfrm>
            <a:off x="693738" y="4386263"/>
            <a:ext cx="5546725" cy="4154487"/>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54" name="Rectangle 6"/>
          <p:cNvSpPr>
            <a:spLocks noGrp="1" noChangeArrowheads="1"/>
          </p:cNvSpPr>
          <p:nvPr>
            <p:ph type="ftr" sz="quarter" idx="4"/>
          </p:nvPr>
        </p:nvSpPr>
        <p:spPr bwMode="auto">
          <a:xfrm>
            <a:off x="0" y="8769350"/>
            <a:ext cx="3005138" cy="461963"/>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eaLnBrk="1" hangingPunct="1">
              <a:defRPr sz="1200" b="0"/>
            </a:lvl1pPr>
          </a:lstStyle>
          <a:p>
            <a:endParaRPr lang="en-US"/>
          </a:p>
        </p:txBody>
      </p:sp>
      <p:sp>
        <p:nvSpPr>
          <p:cNvPr id="53255" name="Rectangle 7"/>
          <p:cNvSpPr>
            <a:spLocks noGrp="1" noChangeArrowheads="1"/>
          </p:cNvSpPr>
          <p:nvPr>
            <p:ph type="sldNum" sz="quarter" idx="5"/>
          </p:nvPr>
        </p:nvSpPr>
        <p:spPr bwMode="auto">
          <a:xfrm>
            <a:off x="3927475" y="8769350"/>
            <a:ext cx="3005138" cy="461963"/>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lgn="r" eaLnBrk="1" hangingPunct="1">
              <a:defRPr sz="1200" b="0"/>
            </a:lvl1pPr>
          </a:lstStyle>
          <a:p>
            <a:fld id="{6CE7A048-8D26-44F5-9080-D9D6B7C06779}" type="slidenum">
              <a:rPr lang="en-US"/>
              <a:pPr/>
              <a:t>‹#›</a:t>
            </a:fld>
            <a:endParaRPr lang="en-US"/>
          </a:p>
        </p:txBody>
      </p:sp>
    </p:spTree>
    <p:extLst>
      <p:ext uri="{BB962C8B-B14F-4D97-AF65-F5344CB8AC3E}">
        <p14:creationId xmlns:p14="http://schemas.microsoft.com/office/powerpoint/2010/main" val="2567752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644A7DA-D3BE-4F0B-8EBA-F8E6D83FD296}" type="slidenum">
              <a:rPr lang="en-US"/>
              <a:pPr/>
              <a:t>0</a:t>
            </a:fld>
            <a:endParaRPr lang="en-US"/>
          </a:p>
        </p:txBody>
      </p:sp>
      <p:sp>
        <p:nvSpPr>
          <p:cNvPr id="368642" name="Rectangle 4098"/>
          <p:cNvSpPr>
            <a:spLocks noGrp="1" noRot="1" noChangeAspect="1" noChangeArrowheads="1" noTextEdit="1"/>
          </p:cNvSpPr>
          <p:nvPr>
            <p:ph type="sldImg"/>
          </p:nvPr>
        </p:nvSpPr>
        <p:spPr>
          <a:ln/>
        </p:spPr>
      </p:sp>
      <p:sp>
        <p:nvSpPr>
          <p:cNvPr id="368643" name="Rectangle 4099"/>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1524000" y="2789238"/>
            <a:ext cx="6096000" cy="1277937"/>
          </a:xfrm>
        </p:spPr>
        <p:txBody>
          <a:bodyPr anchor="b"/>
          <a:lstStyle>
            <a:lvl1pPr algn="r">
              <a:defRPr/>
            </a:lvl1pPr>
          </a:lstStyle>
          <a:p>
            <a:r>
              <a:rPr lang="en-US"/>
              <a:t/>
            </a:r>
            <a:br>
              <a:rPr lang="en-US"/>
            </a:br>
            <a:r>
              <a:rPr lang="en-US"/>
              <a:t>Subtitle</a:t>
            </a:r>
          </a:p>
        </p:txBody>
      </p:sp>
      <p:sp>
        <p:nvSpPr>
          <p:cNvPr id="39941" name="Text Box 5"/>
          <p:cNvSpPr txBox="1">
            <a:spLocks noChangeArrowheads="1"/>
          </p:cNvSpPr>
          <p:nvPr/>
        </p:nvSpPr>
        <p:spPr bwMode="auto">
          <a:xfrm>
            <a:off x="7983538" y="5580063"/>
            <a:ext cx="709612" cy="250825"/>
          </a:xfrm>
          <a:prstGeom prst="rect">
            <a:avLst/>
          </a:prstGeom>
          <a:noFill/>
          <a:ln w="9525">
            <a:noFill/>
            <a:miter lim="800000"/>
            <a:headEnd/>
            <a:tailEnd/>
          </a:ln>
          <a:effectLst/>
        </p:spPr>
        <p:txBody>
          <a:bodyPr lIns="82058" tIns="41029" rIns="82058" bIns="41029">
            <a:spAutoFit/>
          </a:bodyPr>
          <a:lstStyle/>
          <a:p>
            <a:pPr defTabSz="820738">
              <a:spcBef>
                <a:spcPct val="50000"/>
              </a:spcBef>
            </a:pPr>
            <a:endParaRPr lang="en-US" sz="1100" b="0">
              <a:latin typeface="Times New Roman" charset="0"/>
            </a:endParaRPr>
          </a:p>
        </p:txBody>
      </p:sp>
      <p:sp>
        <p:nvSpPr>
          <p:cNvPr id="39945" name="Line 9"/>
          <p:cNvSpPr>
            <a:spLocks noChangeShapeType="1"/>
          </p:cNvSpPr>
          <p:nvPr userDrawn="1"/>
        </p:nvSpPr>
        <p:spPr bwMode="auto">
          <a:xfrm>
            <a:off x="415925" y="2971800"/>
            <a:ext cx="8312150" cy="0"/>
          </a:xfrm>
          <a:prstGeom prst="line">
            <a:avLst/>
          </a:prstGeom>
          <a:noFill/>
          <a:ln w="12700">
            <a:solidFill>
              <a:srgbClr val="99CCFF"/>
            </a:solidFill>
            <a:round/>
            <a:headEnd/>
            <a:tailEnd/>
          </a:ln>
          <a:effectLst/>
        </p:spPr>
        <p:txBody>
          <a:bodyPr wrap="none" anchor="ctr"/>
          <a:lstStyle/>
          <a:p>
            <a:endParaRPr lang="en-US"/>
          </a:p>
        </p:txBody>
      </p:sp>
      <p:pic>
        <p:nvPicPr>
          <p:cNvPr id="39949" name="Picture 13" descr="J:\pubs\Logos\MoDOT\MoDOTlogo gif\MoDOwhite.png"/>
          <p:cNvPicPr>
            <a:picLocks noChangeAspect="1" noChangeArrowheads="1"/>
          </p:cNvPicPr>
          <p:nvPr userDrawn="1"/>
        </p:nvPicPr>
        <p:blipFill>
          <a:blip r:embed="rId2" cstate="print"/>
          <a:srcRect/>
          <a:stretch>
            <a:fillRect/>
          </a:stretch>
        </p:blipFill>
        <p:spPr bwMode="auto">
          <a:xfrm>
            <a:off x="3733800" y="5029200"/>
            <a:ext cx="1658938" cy="862013"/>
          </a:xfrm>
          <a:prstGeom prst="rect">
            <a:avLst/>
          </a:prstGeom>
          <a:noFill/>
        </p:spPr>
      </p:pic>
      <p:pic>
        <p:nvPicPr>
          <p:cNvPr id="39950" name="Picture 14" descr="102-0268_IMG"/>
          <p:cNvPicPr>
            <a:picLocks noChangeAspect="1" noChangeArrowheads="1"/>
          </p:cNvPicPr>
          <p:nvPr userDrawn="1"/>
        </p:nvPicPr>
        <p:blipFill>
          <a:blip r:embed="rId3" cstate="print">
            <a:lum bright="70000" contrast="-70000"/>
            <a:grayscl/>
          </a:blip>
          <a:srcRect/>
          <a:stretch>
            <a:fillRect/>
          </a:stretch>
        </p:blipFill>
        <p:spPr bwMode="auto">
          <a:xfrm>
            <a:off x="0" y="0"/>
            <a:ext cx="9144000" cy="6858000"/>
          </a:xfrm>
          <a:prstGeom prst="rect">
            <a:avLst/>
          </a:prstGeom>
          <a:noFill/>
        </p:spPr>
      </p:pic>
      <p:sp>
        <p:nvSpPr>
          <p:cNvPr id="39951" name="Line 15"/>
          <p:cNvSpPr>
            <a:spLocks noChangeShapeType="1"/>
          </p:cNvSpPr>
          <p:nvPr userDrawn="1"/>
        </p:nvSpPr>
        <p:spPr bwMode="auto">
          <a:xfrm>
            <a:off x="381000" y="2895600"/>
            <a:ext cx="8312150" cy="0"/>
          </a:xfrm>
          <a:prstGeom prst="line">
            <a:avLst/>
          </a:prstGeom>
          <a:noFill/>
          <a:ln w="38100">
            <a:solidFill>
              <a:srgbClr val="0000FF"/>
            </a:solidFill>
            <a:round/>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92863" y="685800"/>
            <a:ext cx="1836737"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9475" y="685800"/>
            <a:ext cx="5360988"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171700"/>
            <a:ext cx="3525838"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2638" y="2171700"/>
            <a:ext cx="3525837"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38926" name="Picture 14" descr="102-0268_IMG"/>
          <p:cNvPicPr>
            <a:picLocks noChangeAspect="1" noChangeArrowheads="1"/>
          </p:cNvPicPr>
          <p:nvPr userDrawn="1"/>
        </p:nvPicPr>
        <p:blipFill>
          <a:blip r:embed="rId13" cstate="print">
            <a:lum bright="70000" contrast="-70000"/>
            <a:grayscl/>
          </a:blip>
          <a:srcRect/>
          <a:stretch>
            <a:fillRect/>
          </a:stretch>
        </p:blipFill>
        <p:spPr bwMode="auto">
          <a:xfrm>
            <a:off x="0" y="0"/>
            <a:ext cx="9144000" cy="6858000"/>
          </a:xfrm>
          <a:prstGeom prst="rect">
            <a:avLst/>
          </a:prstGeom>
          <a:noFill/>
        </p:spPr>
      </p:pic>
      <p:sp>
        <p:nvSpPr>
          <p:cNvPr id="38914" name="Rectangle 2"/>
          <p:cNvSpPr>
            <a:spLocks noGrp="1" noChangeArrowheads="1"/>
          </p:cNvSpPr>
          <p:nvPr>
            <p:ph type="title"/>
          </p:nvPr>
        </p:nvSpPr>
        <p:spPr bwMode="auto">
          <a:xfrm>
            <a:off x="879475" y="685800"/>
            <a:ext cx="7350125" cy="838200"/>
          </a:xfrm>
          <a:prstGeom prst="rect">
            <a:avLst/>
          </a:prstGeom>
          <a:noFill/>
          <a:ln w="9525">
            <a:noFill/>
            <a:miter lim="800000"/>
            <a:headEnd/>
            <a:tailEnd/>
          </a:ln>
          <a:effectLst/>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38915" name="Rectangle 3"/>
          <p:cNvSpPr>
            <a:spLocks noGrp="1" noChangeArrowheads="1"/>
          </p:cNvSpPr>
          <p:nvPr>
            <p:ph type="body" idx="1"/>
          </p:nvPr>
        </p:nvSpPr>
        <p:spPr bwMode="auto">
          <a:xfrm>
            <a:off x="914400" y="2171700"/>
            <a:ext cx="7204075" cy="4381500"/>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p>
            <a:pPr lvl="0"/>
            <a:r>
              <a:rPr lang="en-US" smtClean="0"/>
              <a:t>Text </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Line 6"/>
          <p:cNvSpPr>
            <a:spLocks noChangeShapeType="1"/>
          </p:cNvSpPr>
          <p:nvPr/>
        </p:nvSpPr>
        <p:spPr bwMode="auto">
          <a:xfrm>
            <a:off x="415925" y="1524000"/>
            <a:ext cx="8312150" cy="0"/>
          </a:xfrm>
          <a:prstGeom prst="line">
            <a:avLst/>
          </a:prstGeom>
          <a:noFill/>
          <a:ln w="38100">
            <a:solidFill>
              <a:srgbClr val="0000FF"/>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0" fontAlgn="base" hangingPunct="0">
        <a:spcBef>
          <a:spcPct val="0"/>
        </a:spcBef>
        <a:spcAft>
          <a:spcPct val="0"/>
        </a:spcAft>
        <a:defRPr sz="3200" b="1">
          <a:solidFill>
            <a:srgbClr val="000066"/>
          </a:solidFill>
          <a:latin typeface="+mj-lt"/>
          <a:ea typeface="+mj-ea"/>
          <a:cs typeface="+mj-cs"/>
        </a:defRPr>
      </a:lvl1pPr>
      <a:lvl2pPr algn="l" rtl="0" eaLnBrk="0" fontAlgn="base" hangingPunct="0">
        <a:spcBef>
          <a:spcPct val="0"/>
        </a:spcBef>
        <a:spcAft>
          <a:spcPct val="0"/>
        </a:spcAft>
        <a:defRPr sz="3200" b="1">
          <a:solidFill>
            <a:srgbClr val="000066"/>
          </a:solidFill>
          <a:latin typeface="Arial" charset="0"/>
        </a:defRPr>
      </a:lvl2pPr>
      <a:lvl3pPr algn="l" rtl="0" eaLnBrk="0" fontAlgn="base" hangingPunct="0">
        <a:spcBef>
          <a:spcPct val="0"/>
        </a:spcBef>
        <a:spcAft>
          <a:spcPct val="0"/>
        </a:spcAft>
        <a:defRPr sz="3200" b="1">
          <a:solidFill>
            <a:srgbClr val="000066"/>
          </a:solidFill>
          <a:latin typeface="Arial" charset="0"/>
        </a:defRPr>
      </a:lvl3pPr>
      <a:lvl4pPr algn="l" rtl="0" eaLnBrk="0" fontAlgn="base" hangingPunct="0">
        <a:spcBef>
          <a:spcPct val="0"/>
        </a:spcBef>
        <a:spcAft>
          <a:spcPct val="0"/>
        </a:spcAft>
        <a:defRPr sz="3200" b="1">
          <a:solidFill>
            <a:srgbClr val="000066"/>
          </a:solidFill>
          <a:latin typeface="Arial" charset="0"/>
        </a:defRPr>
      </a:lvl4pPr>
      <a:lvl5pPr algn="l" rtl="0" eaLnBrk="0" fontAlgn="base" hangingPunct="0">
        <a:spcBef>
          <a:spcPct val="0"/>
        </a:spcBef>
        <a:spcAft>
          <a:spcPct val="0"/>
        </a:spcAft>
        <a:defRPr sz="3200" b="1">
          <a:solidFill>
            <a:srgbClr val="000066"/>
          </a:solidFill>
          <a:latin typeface="Arial" charset="0"/>
        </a:defRPr>
      </a:lvl5pPr>
      <a:lvl6pPr marL="457200" algn="l" rtl="0" eaLnBrk="0" fontAlgn="base" hangingPunct="0">
        <a:spcBef>
          <a:spcPct val="0"/>
        </a:spcBef>
        <a:spcAft>
          <a:spcPct val="0"/>
        </a:spcAft>
        <a:defRPr sz="3200" b="1">
          <a:solidFill>
            <a:srgbClr val="000066"/>
          </a:solidFill>
          <a:latin typeface="Arial" charset="0"/>
        </a:defRPr>
      </a:lvl6pPr>
      <a:lvl7pPr marL="914400" algn="l" rtl="0" eaLnBrk="0" fontAlgn="base" hangingPunct="0">
        <a:spcBef>
          <a:spcPct val="0"/>
        </a:spcBef>
        <a:spcAft>
          <a:spcPct val="0"/>
        </a:spcAft>
        <a:defRPr sz="3200" b="1">
          <a:solidFill>
            <a:srgbClr val="000066"/>
          </a:solidFill>
          <a:latin typeface="Arial" charset="0"/>
        </a:defRPr>
      </a:lvl7pPr>
      <a:lvl8pPr marL="1371600" algn="l" rtl="0" eaLnBrk="0" fontAlgn="base" hangingPunct="0">
        <a:spcBef>
          <a:spcPct val="0"/>
        </a:spcBef>
        <a:spcAft>
          <a:spcPct val="0"/>
        </a:spcAft>
        <a:defRPr sz="3200" b="1">
          <a:solidFill>
            <a:srgbClr val="000066"/>
          </a:solidFill>
          <a:latin typeface="Arial" charset="0"/>
        </a:defRPr>
      </a:lvl8pPr>
      <a:lvl9pPr marL="1828800" algn="l" rtl="0" eaLnBrk="0" fontAlgn="base" hangingPunct="0">
        <a:spcBef>
          <a:spcPct val="0"/>
        </a:spcBef>
        <a:spcAft>
          <a:spcPct val="0"/>
        </a:spcAft>
        <a:defRPr sz="3200" b="1">
          <a:solidFill>
            <a:srgbClr val="000066"/>
          </a:solidFill>
          <a:latin typeface="Arial" charset="0"/>
        </a:defRPr>
      </a:lvl9pPr>
    </p:titleStyle>
    <p:bodyStyle>
      <a:lvl1pPr marL="307975" indent="-307975" algn="l" rtl="0" eaLnBrk="0" fontAlgn="base" hangingPunct="0">
        <a:spcBef>
          <a:spcPct val="0"/>
        </a:spcBef>
        <a:spcAft>
          <a:spcPct val="50000"/>
        </a:spcAft>
        <a:buClr>
          <a:schemeClr val="bg1"/>
        </a:buClr>
        <a:buFont typeface="Wingdings" pitchFamily="2" charset="2"/>
        <a:buChar char="§"/>
        <a:defRPr sz="2400">
          <a:solidFill>
            <a:schemeClr val="tx1"/>
          </a:solidFill>
          <a:latin typeface="+mn-lt"/>
          <a:ea typeface="+mn-ea"/>
          <a:cs typeface="+mn-cs"/>
        </a:defRPr>
      </a:lvl1pPr>
      <a:lvl2pPr marL="717550" indent="-204788" algn="l" rtl="0" eaLnBrk="0" fontAlgn="base" hangingPunct="0">
        <a:spcBef>
          <a:spcPct val="0"/>
        </a:spcBef>
        <a:spcAft>
          <a:spcPct val="50000"/>
        </a:spcAft>
        <a:buClr>
          <a:schemeClr val="bg1"/>
        </a:buClr>
        <a:buChar char="–"/>
        <a:defRPr>
          <a:solidFill>
            <a:schemeClr val="tx1"/>
          </a:solidFill>
          <a:latin typeface="+mn-lt"/>
        </a:defRPr>
      </a:lvl2pPr>
      <a:lvl3pPr marL="1128713" indent="-204788" algn="l" rtl="0" eaLnBrk="0" fontAlgn="base" hangingPunct="0">
        <a:spcBef>
          <a:spcPct val="0"/>
        </a:spcBef>
        <a:spcAft>
          <a:spcPct val="50000"/>
        </a:spcAft>
        <a:buClr>
          <a:schemeClr val="bg1"/>
        </a:buClr>
        <a:buChar char="•"/>
        <a:defRPr>
          <a:solidFill>
            <a:schemeClr val="tx1"/>
          </a:solidFill>
          <a:latin typeface="+mn-lt"/>
        </a:defRPr>
      </a:lvl3pPr>
      <a:lvl4pPr marL="1538288" indent="-204788" algn="l" rtl="0" eaLnBrk="0" fontAlgn="base" hangingPunct="0">
        <a:spcBef>
          <a:spcPct val="0"/>
        </a:spcBef>
        <a:spcAft>
          <a:spcPct val="50000"/>
        </a:spcAft>
        <a:buClr>
          <a:schemeClr val="bg1"/>
        </a:buClr>
        <a:buChar char="–"/>
        <a:defRPr>
          <a:solidFill>
            <a:schemeClr val="tx1"/>
          </a:solidFill>
          <a:latin typeface="+mn-lt"/>
        </a:defRPr>
      </a:lvl4pPr>
      <a:lvl5pPr marL="1949450" indent="-206375" algn="l" rtl="0" eaLnBrk="0" fontAlgn="base" hangingPunct="0">
        <a:spcBef>
          <a:spcPct val="0"/>
        </a:spcBef>
        <a:spcAft>
          <a:spcPct val="50000"/>
        </a:spcAft>
        <a:buClr>
          <a:schemeClr val="bg1"/>
        </a:buClr>
        <a:buChar char="»"/>
        <a:defRPr>
          <a:solidFill>
            <a:schemeClr val="tx1"/>
          </a:solidFill>
          <a:latin typeface="+mn-lt"/>
        </a:defRPr>
      </a:lvl5pPr>
      <a:lvl6pPr marL="2406650" indent="-206375" algn="l" rtl="0" eaLnBrk="0" fontAlgn="base" hangingPunct="0">
        <a:spcBef>
          <a:spcPct val="0"/>
        </a:spcBef>
        <a:spcAft>
          <a:spcPct val="50000"/>
        </a:spcAft>
        <a:buClr>
          <a:schemeClr val="bg1"/>
        </a:buClr>
        <a:buChar char="»"/>
        <a:defRPr>
          <a:solidFill>
            <a:schemeClr val="tx1"/>
          </a:solidFill>
          <a:latin typeface="+mn-lt"/>
        </a:defRPr>
      </a:lvl6pPr>
      <a:lvl7pPr marL="2863850" indent="-206375" algn="l" rtl="0" eaLnBrk="0" fontAlgn="base" hangingPunct="0">
        <a:spcBef>
          <a:spcPct val="0"/>
        </a:spcBef>
        <a:spcAft>
          <a:spcPct val="50000"/>
        </a:spcAft>
        <a:buClr>
          <a:schemeClr val="bg1"/>
        </a:buClr>
        <a:buChar char="»"/>
        <a:defRPr>
          <a:solidFill>
            <a:schemeClr val="tx1"/>
          </a:solidFill>
          <a:latin typeface="+mn-lt"/>
        </a:defRPr>
      </a:lvl7pPr>
      <a:lvl8pPr marL="3321050" indent="-206375" algn="l" rtl="0" eaLnBrk="0" fontAlgn="base" hangingPunct="0">
        <a:spcBef>
          <a:spcPct val="0"/>
        </a:spcBef>
        <a:spcAft>
          <a:spcPct val="50000"/>
        </a:spcAft>
        <a:buClr>
          <a:schemeClr val="bg1"/>
        </a:buClr>
        <a:buChar char="»"/>
        <a:defRPr>
          <a:solidFill>
            <a:schemeClr val="tx1"/>
          </a:solidFill>
          <a:latin typeface="+mn-lt"/>
        </a:defRPr>
      </a:lvl8pPr>
      <a:lvl9pPr marL="3778250" indent="-206375" algn="l" rtl="0" eaLnBrk="0" fontAlgn="base" hangingPunct="0">
        <a:spcBef>
          <a:spcPct val="0"/>
        </a:spcBef>
        <a:spcAft>
          <a:spcPct val="50000"/>
        </a:spcAft>
        <a:buClr>
          <a:schemeClr val="bg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914400" y="838200"/>
            <a:ext cx="7315200" cy="4431983"/>
          </a:xfrm>
          <a:prstGeom prst="rect">
            <a:avLst/>
          </a:prstGeom>
          <a:noFill/>
          <a:ln w="9525">
            <a:noFill/>
            <a:miter lim="800000"/>
            <a:headEnd/>
            <a:tailEnd/>
          </a:ln>
          <a:effectLst/>
        </p:spPr>
        <p:txBody>
          <a:bodyPr wrap="square">
            <a:spAutoFit/>
          </a:bodyPr>
          <a:lstStyle/>
          <a:p>
            <a:pPr algn="ctr">
              <a:spcBef>
                <a:spcPct val="50000"/>
              </a:spcBef>
            </a:pPr>
            <a:r>
              <a:rPr lang="en-US" sz="4000" dirty="0" smtClean="0"/>
              <a:t>Preparing a Right of Way Request for Acquisition Authority</a:t>
            </a:r>
          </a:p>
          <a:p>
            <a:pPr algn="ctr">
              <a:spcBef>
                <a:spcPct val="50000"/>
              </a:spcBef>
            </a:pPr>
            <a:endParaRPr lang="en-US" sz="800" dirty="0" smtClean="0"/>
          </a:p>
          <a:p>
            <a:pPr algn="ctr">
              <a:spcBef>
                <a:spcPct val="50000"/>
              </a:spcBef>
            </a:pPr>
            <a:r>
              <a:rPr lang="en-US" sz="2800" b="0" dirty="0" smtClean="0"/>
              <a:t>Missouri Local Programs</a:t>
            </a:r>
          </a:p>
          <a:p>
            <a:pPr algn="ctr">
              <a:spcBef>
                <a:spcPct val="50000"/>
              </a:spcBef>
            </a:pPr>
            <a:r>
              <a:rPr lang="en-US" sz="2400" dirty="0" smtClean="0"/>
              <a:t>How to request right of way acquisition authority for obligation of federal funds in right of way acquisition or “notice to proceed”-no federal funds </a:t>
            </a:r>
            <a:endParaRPr lang="en-US" sz="2400" dirty="0"/>
          </a:p>
        </p:txBody>
      </p:sp>
      <p:sp>
        <p:nvSpPr>
          <p:cNvPr id="110595" name="Text Box 3"/>
          <p:cNvSpPr txBox="1">
            <a:spLocks noChangeArrowheads="1"/>
          </p:cNvSpPr>
          <p:nvPr/>
        </p:nvSpPr>
        <p:spPr bwMode="auto">
          <a:xfrm>
            <a:off x="2362200" y="6096000"/>
            <a:ext cx="4495800" cy="473075"/>
          </a:xfrm>
          <a:prstGeom prst="rect">
            <a:avLst/>
          </a:prstGeom>
          <a:noFill/>
          <a:ln w="9525">
            <a:noFill/>
            <a:miter lim="800000"/>
            <a:headEnd/>
            <a:tailEnd/>
          </a:ln>
          <a:effectLst/>
        </p:spPr>
        <p:txBody>
          <a:bodyPr>
            <a:spAutoFit/>
          </a:bodyPr>
          <a:lstStyle/>
          <a:p>
            <a:pPr>
              <a:spcBef>
                <a:spcPct val="50000"/>
              </a:spcBef>
            </a:pPr>
            <a:endParaRPr lang="en-US" sz="2500" b="0">
              <a:latin typeface="Times New Roman" charset="0"/>
            </a:endParaRPr>
          </a:p>
        </p:txBody>
      </p:sp>
      <p:grpSp>
        <p:nvGrpSpPr>
          <p:cNvPr id="110646" name="Group 54"/>
          <p:cNvGrpSpPr>
            <a:grpSpLocks/>
          </p:cNvGrpSpPr>
          <p:nvPr/>
        </p:nvGrpSpPr>
        <p:grpSpPr bwMode="auto">
          <a:xfrm>
            <a:off x="3048000" y="5105400"/>
            <a:ext cx="2705100" cy="1371600"/>
            <a:chOff x="2040" y="2736"/>
            <a:chExt cx="1704" cy="948"/>
          </a:xfrm>
        </p:grpSpPr>
        <p:sp>
          <p:nvSpPr>
            <p:cNvPr id="110626" name="Freeform 34"/>
            <p:cNvSpPr>
              <a:spLocks noChangeAspect="1"/>
            </p:cNvSpPr>
            <p:nvPr/>
          </p:nvSpPr>
          <p:spPr bwMode="auto">
            <a:xfrm>
              <a:off x="2651" y="2972"/>
              <a:ext cx="215" cy="143"/>
            </a:xfrm>
            <a:custGeom>
              <a:avLst/>
              <a:gdLst/>
              <a:ahLst/>
              <a:cxnLst>
                <a:cxn ang="0">
                  <a:pos x="265" y="1"/>
                </a:cxn>
                <a:cxn ang="0">
                  <a:pos x="311" y="8"/>
                </a:cxn>
                <a:cxn ang="0">
                  <a:pos x="354" y="20"/>
                </a:cxn>
                <a:cxn ang="0">
                  <a:pos x="393" y="37"/>
                </a:cxn>
                <a:cxn ang="0">
                  <a:pos x="425" y="59"/>
                </a:cxn>
                <a:cxn ang="0">
                  <a:pos x="451" y="84"/>
                </a:cxn>
                <a:cxn ang="0">
                  <a:pos x="470" y="112"/>
                </a:cxn>
                <a:cxn ang="0">
                  <a:pos x="479" y="143"/>
                </a:cxn>
                <a:cxn ang="0">
                  <a:pos x="479" y="175"/>
                </a:cxn>
                <a:cxn ang="0">
                  <a:pos x="470" y="206"/>
                </a:cxn>
                <a:cxn ang="0">
                  <a:pos x="451" y="235"/>
                </a:cxn>
                <a:cxn ang="0">
                  <a:pos x="425" y="260"/>
                </a:cxn>
                <a:cxn ang="0">
                  <a:pos x="393" y="282"/>
                </a:cxn>
                <a:cxn ang="0">
                  <a:pos x="354" y="299"/>
                </a:cxn>
                <a:cxn ang="0">
                  <a:pos x="311" y="311"/>
                </a:cxn>
                <a:cxn ang="0">
                  <a:pos x="265" y="318"/>
                </a:cxn>
                <a:cxn ang="0">
                  <a:pos x="215" y="318"/>
                </a:cxn>
                <a:cxn ang="0">
                  <a:pos x="169" y="311"/>
                </a:cxn>
                <a:cxn ang="0">
                  <a:pos x="126" y="299"/>
                </a:cxn>
                <a:cxn ang="0">
                  <a:pos x="87" y="282"/>
                </a:cxn>
                <a:cxn ang="0">
                  <a:pos x="55" y="260"/>
                </a:cxn>
                <a:cxn ang="0">
                  <a:pos x="29" y="235"/>
                </a:cxn>
                <a:cxn ang="0">
                  <a:pos x="11" y="206"/>
                </a:cxn>
                <a:cxn ang="0">
                  <a:pos x="1" y="175"/>
                </a:cxn>
                <a:cxn ang="0">
                  <a:pos x="1" y="143"/>
                </a:cxn>
                <a:cxn ang="0">
                  <a:pos x="11" y="112"/>
                </a:cxn>
                <a:cxn ang="0">
                  <a:pos x="29" y="84"/>
                </a:cxn>
                <a:cxn ang="0">
                  <a:pos x="55" y="59"/>
                </a:cxn>
                <a:cxn ang="0">
                  <a:pos x="87" y="37"/>
                </a:cxn>
                <a:cxn ang="0">
                  <a:pos x="126" y="20"/>
                </a:cxn>
                <a:cxn ang="0">
                  <a:pos x="169" y="8"/>
                </a:cxn>
                <a:cxn ang="0">
                  <a:pos x="215" y="1"/>
                </a:cxn>
              </a:cxnLst>
              <a:rect l="0" t="0" r="r" b="b"/>
              <a:pathLst>
                <a:path w="480" h="318">
                  <a:moveTo>
                    <a:pt x="240" y="0"/>
                  </a:moveTo>
                  <a:lnTo>
                    <a:pt x="265" y="1"/>
                  </a:lnTo>
                  <a:lnTo>
                    <a:pt x="289" y="3"/>
                  </a:lnTo>
                  <a:lnTo>
                    <a:pt x="311" y="8"/>
                  </a:lnTo>
                  <a:lnTo>
                    <a:pt x="334" y="13"/>
                  </a:lnTo>
                  <a:lnTo>
                    <a:pt x="354" y="20"/>
                  </a:lnTo>
                  <a:lnTo>
                    <a:pt x="375" y="28"/>
                  </a:lnTo>
                  <a:lnTo>
                    <a:pt x="393" y="37"/>
                  </a:lnTo>
                  <a:lnTo>
                    <a:pt x="410" y="47"/>
                  </a:lnTo>
                  <a:lnTo>
                    <a:pt x="425" y="59"/>
                  </a:lnTo>
                  <a:lnTo>
                    <a:pt x="439" y="71"/>
                  </a:lnTo>
                  <a:lnTo>
                    <a:pt x="451" y="84"/>
                  </a:lnTo>
                  <a:lnTo>
                    <a:pt x="461" y="97"/>
                  </a:lnTo>
                  <a:lnTo>
                    <a:pt x="470" y="112"/>
                  </a:lnTo>
                  <a:lnTo>
                    <a:pt x="475" y="127"/>
                  </a:lnTo>
                  <a:lnTo>
                    <a:pt x="479" y="143"/>
                  </a:lnTo>
                  <a:lnTo>
                    <a:pt x="480" y="159"/>
                  </a:lnTo>
                  <a:lnTo>
                    <a:pt x="479" y="175"/>
                  </a:lnTo>
                  <a:lnTo>
                    <a:pt x="475" y="191"/>
                  </a:lnTo>
                  <a:lnTo>
                    <a:pt x="470" y="206"/>
                  </a:lnTo>
                  <a:lnTo>
                    <a:pt x="461" y="220"/>
                  </a:lnTo>
                  <a:lnTo>
                    <a:pt x="451" y="235"/>
                  </a:lnTo>
                  <a:lnTo>
                    <a:pt x="439" y="248"/>
                  </a:lnTo>
                  <a:lnTo>
                    <a:pt x="425" y="260"/>
                  </a:lnTo>
                  <a:lnTo>
                    <a:pt x="410" y="271"/>
                  </a:lnTo>
                  <a:lnTo>
                    <a:pt x="393" y="282"/>
                  </a:lnTo>
                  <a:lnTo>
                    <a:pt x="375" y="291"/>
                  </a:lnTo>
                  <a:lnTo>
                    <a:pt x="354" y="299"/>
                  </a:lnTo>
                  <a:lnTo>
                    <a:pt x="334" y="305"/>
                  </a:lnTo>
                  <a:lnTo>
                    <a:pt x="311" y="311"/>
                  </a:lnTo>
                  <a:lnTo>
                    <a:pt x="289" y="315"/>
                  </a:lnTo>
                  <a:lnTo>
                    <a:pt x="265" y="318"/>
                  </a:lnTo>
                  <a:lnTo>
                    <a:pt x="240" y="318"/>
                  </a:lnTo>
                  <a:lnTo>
                    <a:pt x="215" y="318"/>
                  </a:lnTo>
                  <a:lnTo>
                    <a:pt x="192" y="315"/>
                  </a:lnTo>
                  <a:lnTo>
                    <a:pt x="169" y="311"/>
                  </a:lnTo>
                  <a:lnTo>
                    <a:pt x="146" y="305"/>
                  </a:lnTo>
                  <a:lnTo>
                    <a:pt x="126" y="299"/>
                  </a:lnTo>
                  <a:lnTo>
                    <a:pt x="106" y="291"/>
                  </a:lnTo>
                  <a:lnTo>
                    <a:pt x="87" y="282"/>
                  </a:lnTo>
                  <a:lnTo>
                    <a:pt x="70" y="271"/>
                  </a:lnTo>
                  <a:lnTo>
                    <a:pt x="55" y="260"/>
                  </a:lnTo>
                  <a:lnTo>
                    <a:pt x="41" y="248"/>
                  </a:lnTo>
                  <a:lnTo>
                    <a:pt x="29" y="235"/>
                  </a:lnTo>
                  <a:lnTo>
                    <a:pt x="19" y="220"/>
                  </a:lnTo>
                  <a:lnTo>
                    <a:pt x="11" y="206"/>
                  </a:lnTo>
                  <a:lnTo>
                    <a:pt x="5" y="191"/>
                  </a:lnTo>
                  <a:lnTo>
                    <a:pt x="1" y="175"/>
                  </a:lnTo>
                  <a:lnTo>
                    <a:pt x="0" y="159"/>
                  </a:lnTo>
                  <a:lnTo>
                    <a:pt x="1" y="143"/>
                  </a:lnTo>
                  <a:lnTo>
                    <a:pt x="5" y="127"/>
                  </a:lnTo>
                  <a:lnTo>
                    <a:pt x="11" y="112"/>
                  </a:lnTo>
                  <a:lnTo>
                    <a:pt x="19" y="97"/>
                  </a:lnTo>
                  <a:lnTo>
                    <a:pt x="29" y="84"/>
                  </a:lnTo>
                  <a:lnTo>
                    <a:pt x="41" y="71"/>
                  </a:lnTo>
                  <a:lnTo>
                    <a:pt x="55" y="59"/>
                  </a:lnTo>
                  <a:lnTo>
                    <a:pt x="70" y="47"/>
                  </a:lnTo>
                  <a:lnTo>
                    <a:pt x="87" y="37"/>
                  </a:lnTo>
                  <a:lnTo>
                    <a:pt x="106" y="28"/>
                  </a:lnTo>
                  <a:lnTo>
                    <a:pt x="126" y="20"/>
                  </a:lnTo>
                  <a:lnTo>
                    <a:pt x="146" y="13"/>
                  </a:lnTo>
                  <a:lnTo>
                    <a:pt x="169" y="8"/>
                  </a:lnTo>
                  <a:lnTo>
                    <a:pt x="192" y="3"/>
                  </a:lnTo>
                  <a:lnTo>
                    <a:pt x="215" y="1"/>
                  </a:lnTo>
                  <a:lnTo>
                    <a:pt x="240" y="0"/>
                  </a:lnTo>
                  <a:close/>
                </a:path>
              </a:pathLst>
            </a:custGeom>
            <a:noFill/>
            <a:ln w="9525">
              <a:noFill/>
              <a:round/>
              <a:headEnd/>
              <a:tailEnd/>
            </a:ln>
          </p:spPr>
          <p:txBody>
            <a:bodyPr/>
            <a:lstStyle/>
            <a:p>
              <a:endParaRPr lang="en-US"/>
            </a:p>
          </p:txBody>
        </p:sp>
        <p:sp>
          <p:nvSpPr>
            <p:cNvPr id="110627" name="Freeform 35"/>
            <p:cNvSpPr>
              <a:spLocks noChangeAspect="1"/>
            </p:cNvSpPr>
            <p:nvPr/>
          </p:nvSpPr>
          <p:spPr bwMode="auto">
            <a:xfrm>
              <a:off x="2046" y="2740"/>
              <a:ext cx="139" cy="223"/>
            </a:xfrm>
            <a:custGeom>
              <a:avLst/>
              <a:gdLst/>
              <a:ahLst/>
              <a:cxnLst>
                <a:cxn ang="0">
                  <a:pos x="309" y="490"/>
                </a:cxn>
                <a:cxn ang="0">
                  <a:pos x="307" y="482"/>
                </a:cxn>
                <a:cxn ang="0">
                  <a:pos x="24" y="0"/>
                </a:cxn>
                <a:cxn ang="0">
                  <a:pos x="0" y="17"/>
                </a:cxn>
                <a:cxn ang="0">
                  <a:pos x="283" y="498"/>
                </a:cxn>
                <a:cxn ang="0">
                  <a:pos x="281" y="490"/>
                </a:cxn>
                <a:cxn ang="0">
                  <a:pos x="309" y="490"/>
                </a:cxn>
                <a:cxn ang="0">
                  <a:pos x="309" y="486"/>
                </a:cxn>
                <a:cxn ang="0">
                  <a:pos x="307" y="482"/>
                </a:cxn>
                <a:cxn ang="0">
                  <a:pos x="309" y="490"/>
                </a:cxn>
              </a:cxnLst>
              <a:rect l="0" t="0" r="r" b="b"/>
              <a:pathLst>
                <a:path w="309" h="498">
                  <a:moveTo>
                    <a:pt x="309" y="490"/>
                  </a:moveTo>
                  <a:lnTo>
                    <a:pt x="307" y="482"/>
                  </a:lnTo>
                  <a:lnTo>
                    <a:pt x="24" y="0"/>
                  </a:lnTo>
                  <a:lnTo>
                    <a:pt x="0" y="17"/>
                  </a:lnTo>
                  <a:lnTo>
                    <a:pt x="283" y="498"/>
                  </a:lnTo>
                  <a:lnTo>
                    <a:pt x="281" y="490"/>
                  </a:lnTo>
                  <a:lnTo>
                    <a:pt x="309" y="490"/>
                  </a:lnTo>
                  <a:lnTo>
                    <a:pt x="309" y="486"/>
                  </a:lnTo>
                  <a:lnTo>
                    <a:pt x="307" y="482"/>
                  </a:lnTo>
                  <a:lnTo>
                    <a:pt x="309" y="490"/>
                  </a:lnTo>
                  <a:close/>
                </a:path>
              </a:pathLst>
            </a:custGeom>
            <a:solidFill>
              <a:srgbClr val="000000"/>
            </a:solidFill>
            <a:ln w="9525">
              <a:noFill/>
              <a:round/>
              <a:headEnd/>
              <a:tailEnd/>
            </a:ln>
          </p:spPr>
          <p:txBody>
            <a:bodyPr/>
            <a:lstStyle/>
            <a:p>
              <a:endParaRPr lang="en-US"/>
            </a:p>
          </p:txBody>
        </p:sp>
        <p:sp>
          <p:nvSpPr>
            <p:cNvPr id="110628" name="Freeform 36"/>
            <p:cNvSpPr>
              <a:spLocks noChangeAspect="1"/>
            </p:cNvSpPr>
            <p:nvPr/>
          </p:nvSpPr>
          <p:spPr bwMode="auto">
            <a:xfrm>
              <a:off x="2172" y="2960"/>
              <a:ext cx="13" cy="630"/>
            </a:xfrm>
            <a:custGeom>
              <a:avLst/>
              <a:gdLst/>
              <a:ahLst/>
              <a:cxnLst>
                <a:cxn ang="0">
                  <a:pos x="14" y="1374"/>
                </a:cxn>
                <a:cxn ang="0">
                  <a:pos x="28" y="1389"/>
                </a:cxn>
                <a:cxn ang="0">
                  <a:pos x="28" y="0"/>
                </a:cxn>
                <a:cxn ang="0">
                  <a:pos x="0" y="0"/>
                </a:cxn>
                <a:cxn ang="0">
                  <a:pos x="0" y="1389"/>
                </a:cxn>
                <a:cxn ang="0">
                  <a:pos x="14" y="1404"/>
                </a:cxn>
                <a:cxn ang="0">
                  <a:pos x="0" y="1389"/>
                </a:cxn>
                <a:cxn ang="0">
                  <a:pos x="0" y="1404"/>
                </a:cxn>
                <a:cxn ang="0">
                  <a:pos x="14" y="1404"/>
                </a:cxn>
                <a:cxn ang="0">
                  <a:pos x="14" y="1374"/>
                </a:cxn>
              </a:cxnLst>
              <a:rect l="0" t="0" r="r" b="b"/>
              <a:pathLst>
                <a:path w="28" h="1404">
                  <a:moveTo>
                    <a:pt x="14" y="1374"/>
                  </a:moveTo>
                  <a:lnTo>
                    <a:pt x="28" y="1389"/>
                  </a:lnTo>
                  <a:lnTo>
                    <a:pt x="28" y="0"/>
                  </a:lnTo>
                  <a:lnTo>
                    <a:pt x="0" y="0"/>
                  </a:lnTo>
                  <a:lnTo>
                    <a:pt x="0" y="1389"/>
                  </a:lnTo>
                  <a:lnTo>
                    <a:pt x="14" y="1404"/>
                  </a:lnTo>
                  <a:lnTo>
                    <a:pt x="0" y="1389"/>
                  </a:lnTo>
                  <a:lnTo>
                    <a:pt x="0" y="1404"/>
                  </a:lnTo>
                  <a:lnTo>
                    <a:pt x="14" y="1404"/>
                  </a:lnTo>
                  <a:lnTo>
                    <a:pt x="14" y="1374"/>
                  </a:lnTo>
                  <a:close/>
                </a:path>
              </a:pathLst>
            </a:custGeom>
            <a:solidFill>
              <a:srgbClr val="000000"/>
            </a:solidFill>
            <a:ln w="9525">
              <a:noFill/>
              <a:round/>
              <a:headEnd/>
              <a:tailEnd/>
            </a:ln>
          </p:spPr>
          <p:txBody>
            <a:bodyPr/>
            <a:lstStyle/>
            <a:p>
              <a:endParaRPr lang="en-US"/>
            </a:p>
          </p:txBody>
        </p:sp>
        <p:sp>
          <p:nvSpPr>
            <p:cNvPr id="110629" name="Freeform 37"/>
            <p:cNvSpPr>
              <a:spLocks noChangeAspect="1"/>
            </p:cNvSpPr>
            <p:nvPr/>
          </p:nvSpPr>
          <p:spPr bwMode="auto">
            <a:xfrm>
              <a:off x="2178" y="3576"/>
              <a:ext cx="606" cy="15"/>
            </a:xfrm>
            <a:custGeom>
              <a:avLst/>
              <a:gdLst/>
              <a:ahLst/>
              <a:cxnLst>
                <a:cxn ang="0">
                  <a:pos x="1346" y="21"/>
                </a:cxn>
                <a:cxn ang="0">
                  <a:pos x="1332" y="2"/>
                </a:cxn>
                <a:cxn ang="0">
                  <a:pos x="0" y="0"/>
                </a:cxn>
                <a:cxn ang="0">
                  <a:pos x="0" y="30"/>
                </a:cxn>
                <a:cxn ang="0">
                  <a:pos x="1332" y="32"/>
                </a:cxn>
                <a:cxn ang="0">
                  <a:pos x="1317" y="13"/>
                </a:cxn>
                <a:cxn ang="0">
                  <a:pos x="1346" y="21"/>
                </a:cxn>
                <a:cxn ang="0">
                  <a:pos x="1349" y="2"/>
                </a:cxn>
                <a:cxn ang="0">
                  <a:pos x="1332" y="2"/>
                </a:cxn>
                <a:cxn ang="0">
                  <a:pos x="1346" y="21"/>
                </a:cxn>
              </a:cxnLst>
              <a:rect l="0" t="0" r="r" b="b"/>
              <a:pathLst>
                <a:path w="1349" h="32">
                  <a:moveTo>
                    <a:pt x="1346" y="21"/>
                  </a:moveTo>
                  <a:lnTo>
                    <a:pt x="1332" y="2"/>
                  </a:lnTo>
                  <a:lnTo>
                    <a:pt x="0" y="0"/>
                  </a:lnTo>
                  <a:lnTo>
                    <a:pt x="0" y="30"/>
                  </a:lnTo>
                  <a:lnTo>
                    <a:pt x="1332" y="32"/>
                  </a:lnTo>
                  <a:lnTo>
                    <a:pt x="1317" y="13"/>
                  </a:lnTo>
                  <a:lnTo>
                    <a:pt x="1346" y="21"/>
                  </a:lnTo>
                  <a:lnTo>
                    <a:pt x="1349" y="2"/>
                  </a:lnTo>
                  <a:lnTo>
                    <a:pt x="1332" y="2"/>
                  </a:lnTo>
                  <a:lnTo>
                    <a:pt x="1346" y="21"/>
                  </a:lnTo>
                  <a:close/>
                </a:path>
              </a:pathLst>
            </a:custGeom>
            <a:solidFill>
              <a:srgbClr val="000000"/>
            </a:solidFill>
            <a:ln w="9525">
              <a:noFill/>
              <a:round/>
              <a:headEnd/>
              <a:tailEnd/>
            </a:ln>
          </p:spPr>
          <p:txBody>
            <a:bodyPr/>
            <a:lstStyle/>
            <a:p>
              <a:endParaRPr lang="en-US"/>
            </a:p>
          </p:txBody>
        </p:sp>
        <p:sp>
          <p:nvSpPr>
            <p:cNvPr id="110630" name="Freeform 38"/>
            <p:cNvSpPr>
              <a:spLocks noChangeAspect="1"/>
            </p:cNvSpPr>
            <p:nvPr/>
          </p:nvSpPr>
          <p:spPr bwMode="auto">
            <a:xfrm>
              <a:off x="2748" y="3582"/>
              <a:ext cx="35" cy="102"/>
            </a:xfrm>
            <a:custGeom>
              <a:avLst/>
              <a:gdLst/>
              <a:ahLst/>
              <a:cxnLst>
                <a:cxn ang="0">
                  <a:pos x="17" y="197"/>
                </a:cxn>
                <a:cxn ang="0">
                  <a:pos x="32" y="216"/>
                </a:cxn>
                <a:cxn ang="0">
                  <a:pos x="77" y="8"/>
                </a:cxn>
                <a:cxn ang="0">
                  <a:pos x="48" y="0"/>
                </a:cxn>
                <a:cxn ang="0">
                  <a:pos x="3" y="208"/>
                </a:cxn>
                <a:cxn ang="0">
                  <a:pos x="17" y="227"/>
                </a:cxn>
                <a:cxn ang="0">
                  <a:pos x="3" y="208"/>
                </a:cxn>
                <a:cxn ang="0">
                  <a:pos x="0" y="227"/>
                </a:cxn>
                <a:cxn ang="0">
                  <a:pos x="17" y="227"/>
                </a:cxn>
                <a:cxn ang="0">
                  <a:pos x="17" y="197"/>
                </a:cxn>
              </a:cxnLst>
              <a:rect l="0" t="0" r="r" b="b"/>
              <a:pathLst>
                <a:path w="77" h="227">
                  <a:moveTo>
                    <a:pt x="17" y="197"/>
                  </a:moveTo>
                  <a:lnTo>
                    <a:pt x="32" y="216"/>
                  </a:lnTo>
                  <a:lnTo>
                    <a:pt x="77" y="8"/>
                  </a:lnTo>
                  <a:lnTo>
                    <a:pt x="48" y="0"/>
                  </a:lnTo>
                  <a:lnTo>
                    <a:pt x="3" y="208"/>
                  </a:lnTo>
                  <a:lnTo>
                    <a:pt x="17" y="227"/>
                  </a:lnTo>
                  <a:lnTo>
                    <a:pt x="3" y="208"/>
                  </a:lnTo>
                  <a:lnTo>
                    <a:pt x="0" y="227"/>
                  </a:lnTo>
                  <a:lnTo>
                    <a:pt x="17" y="227"/>
                  </a:lnTo>
                  <a:lnTo>
                    <a:pt x="17" y="197"/>
                  </a:lnTo>
                  <a:close/>
                </a:path>
              </a:pathLst>
            </a:custGeom>
            <a:solidFill>
              <a:srgbClr val="000000"/>
            </a:solidFill>
            <a:ln w="9525">
              <a:noFill/>
              <a:round/>
              <a:headEnd/>
              <a:tailEnd/>
            </a:ln>
          </p:spPr>
          <p:txBody>
            <a:bodyPr/>
            <a:lstStyle/>
            <a:p>
              <a:endParaRPr lang="en-US"/>
            </a:p>
          </p:txBody>
        </p:sp>
        <p:sp>
          <p:nvSpPr>
            <p:cNvPr id="110631" name="Freeform 39"/>
            <p:cNvSpPr>
              <a:spLocks noChangeAspect="1"/>
            </p:cNvSpPr>
            <p:nvPr/>
          </p:nvSpPr>
          <p:spPr bwMode="auto">
            <a:xfrm>
              <a:off x="2756" y="3671"/>
              <a:ext cx="127" cy="13"/>
            </a:xfrm>
            <a:custGeom>
              <a:avLst/>
              <a:gdLst/>
              <a:ahLst/>
              <a:cxnLst>
                <a:cxn ang="0">
                  <a:pos x="259" y="8"/>
                </a:cxn>
                <a:cxn ang="0">
                  <a:pos x="271" y="0"/>
                </a:cxn>
                <a:cxn ang="0">
                  <a:pos x="0" y="0"/>
                </a:cxn>
                <a:cxn ang="0">
                  <a:pos x="0" y="30"/>
                </a:cxn>
                <a:cxn ang="0">
                  <a:pos x="271" y="30"/>
                </a:cxn>
                <a:cxn ang="0">
                  <a:pos x="283" y="23"/>
                </a:cxn>
                <a:cxn ang="0">
                  <a:pos x="271" y="30"/>
                </a:cxn>
                <a:cxn ang="0">
                  <a:pos x="279" y="30"/>
                </a:cxn>
                <a:cxn ang="0">
                  <a:pos x="283" y="23"/>
                </a:cxn>
                <a:cxn ang="0">
                  <a:pos x="259" y="8"/>
                </a:cxn>
              </a:cxnLst>
              <a:rect l="0" t="0" r="r" b="b"/>
              <a:pathLst>
                <a:path w="283" h="30">
                  <a:moveTo>
                    <a:pt x="259" y="8"/>
                  </a:moveTo>
                  <a:lnTo>
                    <a:pt x="271" y="0"/>
                  </a:lnTo>
                  <a:lnTo>
                    <a:pt x="0" y="0"/>
                  </a:lnTo>
                  <a:lnTo>
                    <a:pt x="0" y="30"/>
                  </a:lnTo>
                  <a:lnTo>
                    <a:pt x="271" y="30"/>
                  </a:lnTo>
                  <a:lnTo>
                    <a:pt x="283" y="23"/>
                  </a:lnTo>
                  <a:lnTo>
                    <a:pt x="271" y="30"/>
                  </a:lnTo>
                  <a:lnTo>
                    <a:pt x="279" y="30"/>
                  </a:lnTo>
                  <a:lnTo>
                    <a:pt x="283" y="23"/>
                  </a:lnTo>
                  <a:lnTo>
                    <a:pt x="259" y="8"/>
                  </a:lnTo>
                  <a:close/>
                </a:path>
              </a:pathLst>
            </a:custGeom>
            <a:solidFill>
              <a:srgbClr val="000000"/>
            </a:solidFill>
            <a:ln w="9525">
              <a:noFill/>
              <a:round/>
              <a:headEnd/>
              <a:tailEnd/>
            </a:ln>
          </p:spPr>
          <p:txBody>
            <a:bodyPr/>
            <a:lstStyle/>
            <a:p>
              <a:endParaRPr lang="en-US"/>
            </a:p>
          </p:txBody>
        </p:sp>
        <p:sp>
          <p:nvSpPr>
            <p:cNvPr id="110632" name="Freeform 40"/>
            <p:cNvSpPr>
              <a:spLocks noChangeAspect="1"/>
            </p:cNvSpPr>
            <p:nvPr/>
          </p:nvSpPr>
          <p:spPr bwMode="auto">
            <a:xfrm>
              <a:off x="2872" y="3482"/>
              <a:ext cx="116" cy="199"/>
            </a:xfrm>
            <a:custGeom>
              <a:avLst/>
              <a:gdLst/>
              <a:ahLst/>
              <a:cxnLst>
                <a:cxn ang="0">
                  <a:pos x="229" y="13"/>
                </a:cxn>
                <a:cxn ang="0">
                  <a:pos x="230" y="0"/>
                </a:cxn>
                <a:cxn ang="0">
                  <a:pos x="0" y="429"/>
                </a:cxn>
                <a:cxn ang="0">
                  <a:pos x="24" y="444"/>
                </a:cxn>
                <a:cxn ang="0">
                  <a:pos x="254" y="15"/>
                </a:cxn>
                <a:cxn ang="0">
                  <a:pos x="255" y="1"/>
                </a:cxn>
                <a:cxn ang="0">
                  <a:pos x="254" y="15"/>
                </a:cxn>
                <a:cxn ang="0">
                  <a:pos x="257" y="8"/>
                </a:cxn>
                <a:cxn ang="0">
                  <a:pos x="255" y="1"/>
                </a:cxn>
                <a:cxn ang="0">
                  <a:pos x="229" y="13"/>
                </a:cxn>
              </a:cxnLst>
              <a:rect l="0" t="0" r="r" b="b"/>
              <a:pathLst>
                <a:path w="257" h="444">
                  <a:moveTo>
                    <a:pt x="229" y="13"/>
                  </a:moveTo>
                  <a:lnTo>
                    <a:pt x="230" y="0"/>
                  </a:lnTo>
                  <a:lnTo>
                    <a:pt x="0" y="429"/>
                  </a:lnTo>
                  <a:lnTo>
                    <a:pt x="24" y="444"/>
                  </a:lnTo>
                  <a:lnTo>
                    <a:pt x="254" y="15"/>
                  </a:lnTo>
                  <a:lnTo>
                    <a:pt x="255" y="1"/>
                  </a:lnTo>
                  <a:lnTo>
                    <a:pt x="254" y="15"/>
                  </a:lnTo>
                  <a:lnTo>
                    <a:pt x="257" y="8"/>
                  </a:lnTo>
                  <a:lnTo>
                    <a:pt x="255" y="1"/>
                  </a:lnTo>
                  <a:lnTo>
                    <a:pt x="229" y="13"/>
                  </a:lnTo>
                  <a:close/>
                </a:path>
              </a:pathLst>
            </a:custGeom>
            <a:solidFill>
              <a:srgbClr val="000000"/>
            </a:solidFill>
            <a:ln w="9525">
              <a:noFill/>
              <a:round/>
              <a:headEnd/>
              <a:tailEnd/>
            </a:ln>
          </p:spPr>
          <p:txBody>
            <a:bodyPr/>
            <a:lstStyle/>
            <a:p>
              <a:endParaRPr lang="en-US"/>
            </a:p>
          </p:txBody>
        </p:sp>
        <p:sp>
          <p:nvSpPr>
            <p:cNvPr id="110633" name="Freeform 41"/>
            <p:cNvSpPr>
              <a:spLocks noChangeAspect="1"/>
            </p:cNvSpPr>
            <p:nvPr/>
          </p:nvSpPr>
          <p:spPr bwMode="auto">
            <a:xfrm>
              <a:off x="2676" y="2736"/>
              <a:ext cx="311" cy="751"/>
            </a:xfrm>
            <a:custGeom>
              <a:avLst/>
              <a:gdLst/>
              <a:ahLst/>
              <a:cxnLst>
                <a:cxn ang="0">
                  <a:pos x="0" y="21"/>
                </a:cxn>
                <a:cxn ang="0">
                  <a:pos x="42" y="125"/>
                </a:cxn>
                <a:cxn ang="0">
                  <a:pos x="84" y="227"/>
                </a:cxn>
                <a:cxn ang="0">
                  <a:pos x="126" y="330"/>
                </a:cxn>
                <a:cxn ang="0">
                  <a:pos x="168" y="434"/>
                </a:cxn>
                <a:cxn ang="0">
                  <a:pos x="209" y="537"/>
                </a:cxn>
                <a:cxn ang="0">
                  <a:pos x="251" y="640"/>
                </a:cxn>
                <a:cxn ang="0">
                  <a:pos x="292" y="744"/>
                </a:cxn>
                <a:cxn ang="0">
                  <a:pos x="334" y="847"/>
                </a:cxn>
                <a:cxn ang="0">
                  <a:pos x="375" y="951"/>
                </a:cxn>
                <a:cxn ang="0">
                  <a:pos x="417" y="1054"/>
                </a:cxn>
                <a:cxn ang="0">
                  <a:pos x="458" y="1157"/>
                </a:cxn>
                <a:cxn ang="0">
                  <a:pos x="499" y="1261"/>
                </a:cxn>
                <a:cxn ang="0">
                  <a:pos x="541" y="1364"/>
                </a:cxn>
                <a:cxn ang="0">
                  <a:pos x="582" y="1468"/>
                </a:cxn>
                <a:cxn ang="0">
                  <a:pos x="624" y="1571"/>
                </a:cxn>
                <a:cxn ang="0">
                  <a:pos x="665" y="1674"/>
                </a:cxn>
                <a:cxn ang="0">
                  <a:pos x="670" y="1610"/>
                </a:cxn>
                <a:cxn ang="0">
                  <a:pos x="629" y="1507"/>
                </a:cxn>
                <a:cxn ang="0">
                  <a:pos x="587" y="1404"/>
                </a:cxn>
                <a:cxn ang="0">
                  <a:pos x="546" y="1301"/>
                </a:cxn>
                <a:cxn ang="0">
                  <a:pos x="504" y="1197"/>
                </a:cxn>
                <a:cxn ang="0">
                  <a:pos x="463" y="1093"/>
                </a:cxn>
                <a:cxn ang="0">
                  <a:pos x="421" y="990"/>
                </a:cxn>
                <a:cxn ang="0">
                  <a:pos x="379" y="887"/>
                </a:cxn>
                <a:cxn ang="0">
                  <a:pos x="339" y="784"/>
                </a:cxn>
                <a:cxn ang="0">
                  <a:pos x="297" y="680"/>
                </a:cxn>
                <a:cxn ang="0">
                  <a:pos x="256" y="576"/>
                </a:cxn>
                <a:cxn ang="0">
                  <a:pos x="214" y="473"/>
                </a:cxn>
                <a:cxn ang="0">
                  <a:pos x="172" y="370"/>
                </a:cxn>
                <a:cxn ang="0">
                  <a:pos x="130" y="267"/>
                </a:cxn>
                <a:cxn ang="0">
                  <a:pos x="89" y="163"/>
                </a:cxn>
                <a:cxn ang="0">
                  <a:pos x="47" y="61"/>
                </a:cxn>
                <a:cxn ang="0">
                  <a:pos x="13" y="0"/>
                </a:cxn>
                <a:cxn ang="0">
                  <a:pos x="22" y="0"/>
                </a:cxn>
                <a:cxn ang="0">
                  <a:pos x="13" y="30"/>
                </a:cxn>
              </a:cxnLst>
              <a:rect l="0" t="0" r="r" b="b"/>
              <a:pathLst>
                <a:path w="691" h="1674">
                  <a:moveTo>
                    <a:pt x="13" y="30"/>
                  </a:moveTo>
                  <a:lnTo>
                    <a:pt x="0" y="21"/>
                  </a:lnTo>
                  <a:lnTo>
                    <a:pt x="21" y="73"/>
                  </a:lnTo>
                  <a:lnTo>
                    <a:pt x="42" y="125"/>
                  </a:lnTo>
                  <a:lnTo>
                    <a:pt x="63" y="175"/>
                  </a:lnTo>
                  <a:lnTo>
                    <a:pt x="84" y="227"/>
                  </a:lnTo>
                  <a:lnTo>
                    <a:pt x="105" y="279"/>
                  </a:lnTo>
                  <a:lnTo>
                    <a:pt x="126" y="330"/>
                  </a:lnTo>
                  <a:lnTo>
                    <a:pt x="146" y="382"/>
                  </a:lnTo>
                  <a:lnTo>
                    <a:pt x="168" y="434"/>
                  </a:lnTo>
                  <a:lnTo>
                    <a:pt x="189" y="485"/>
                  </a:lnTo>
                  <a:lnTo>
                    <a:pt x="209" y="537"/>
                  </a:lnTo>
                  <a:lnTo>
                    <a:pt x="230" y="588"/>
                  </a:lnTo>
                  <a:lnTo>
                    <a:pt x="251" y="640"/>
                  </a:lnTo>
                  <a:lnTo>
                    <a:pt x="272" y="692"/>
                  </a:lnTo>
                  <a:lnTo>
                    <a:pt x="292" y="744"/>
                  </a:lnTo>
                  <a:lnTo>
                    <a:pt x="313" y="796"/>
                  </a:lnTo>
                  <a:lnTo>
                    <a:pt x="334" y="847"/>
                  </a:lnTo>
                  <a:lnTo>
                    <a:pt x="354" y="899"/>
                  </a:lnTo>
                  <a:lnTo>
                    <a:pt x="375" y="951"/>
                  </a:lnTo>
                  <a:lnTo>
                    <a:pt x="396" y="1002"/>
                  </a:lnTo>
                  <a:lnTo>
                    <a:pt x="417" y="1054"/>
                  </a:lnTo>
                  <a:lnTo>
                    <a:pt x="437" y="1106"/>
                  </a:lnTo>
                  <a:lnTo>
                    <a:pt x="458" y="1157"/>
                  </a:lnTo>
                  <a:lnTo>
                    <a:pt x="479" y="1210"/>
                  </a:lnTo>
                  <a:lnTo>
                    <a:pt x="499" y="1261"/>
                  </a:lnTo>
                  <a:lnTo>
                    <a:pt x="520" y="1313"/>
                  </a:lnTo>
                  <a:lnTo>
                    <a:pt x="541" y="1364"/>
                  </a:lnTo>
                  <a:lnTo>
                    <a:pt x="562" y="1416"/>
                  </a:lnTo>
                  <a:lnTo>
                    <a:pt x="582" y="1468"/>
                  </a:lnTo>
                  <a:lnTo>
                    <a:pt x="603" y="1519"/>
                  </a:lnTo>
                  <a:lnTo>
                    <a:pt x="624" y="1571"/>
                  </a:lnTo>
                  <a:lnTo>
                    <a:pt x="644" y="1623"/>
                  </a:lnTo>
                  <a:lnTo>
                    <a:pt x="665" y="1674"/>
                  </a:lnTo>
                  <a:lnTo>
                    <a:pt x="691" y="1662"/>
                  </a:lnTo>
                  <a:lnTo>
                    <a:pt x="670" y="1610"/>
                  </a:lnTo>
                  <a:lnTo>
                    <a:pt x="649" y="1559"/>
                  </a:lnTo>
                  <a:lnTo>
                    <a:pt x="629" y="1507"/>
                  </a:lnTo>
                  <a:lnTo>
                    <a:pt x="608" y="1456"/>
                  </a:lnTo>
                  <a:lnTo>
                    <a:pt x="587" y="1404"/>
                  </a:lnTo>
                  <a:lnTo>
                    <a:pt x="566" y="1352"/>
                  </a:lnTo>
                  <a:lnTo>
                    <a:pt x="546" y="1301"/>
                  </a:lnTo>
                  <a:lnTo>
                    <a:pt x="525" y="1249"/>
                  </a:lnTo>
                  <a:lnTo>
                    <a:pt x="504" y="1197"/>
                  </a:lnTo>
                  <a:lnTo>
                    <a:pt x="483" y="1145"/>
                  </a:lnTo>
                  <a:lnTo>
                    <a:pt x="463" y="1093"/>
                  </a:lnTo>
                  <a:lnTo>
                    <a:pt x="442" y="1042"/>
                  </a:lnTo>
                  <a:lnTo>
                    <a:pt x="421" y="990"/>
                  </a:lnTo>
                  <a:lnTo>
                    <a:pt x="401" y="938"/>
                  </a:lnTo>
                  <a:lnTo>
                    <a:pt x="379" y="887"/>
                  </a:lnTo>
                  <a:lnTo>
                    <a:pt x="359" y="835"/>
                  </a:lnTo>
                  <a:lnTo>
                    <a:pt x="339" y="784"/>
                  </a:lnTo>
                  <a:lnTo>
                    <a:pt x="318" y="732"/>
                  </a:lnTo>
                  <a:lnTo>
                    <a:pt x="297" y="680"/>
                  </a:lnTo>
                  <a:lnTo>
                    <a:pt x="276" y="628"/>
                  </a:lnTo>
                  <a:lnTo>
                    <a:pt x="256" y="576"/>
                  </a:lnTo>
                  <a:lnTo>
                    <a:pt x="234" y="525"/>
                  </a:lnTo>
                  <a:lnTo>
                    <a:pt x="214" y="473"/>
                  </a:lnTo>
                  <a:lnTo>
                    <a:pt x="193" y="421"/>
                  </a:lnTo>
                  <a:lnTo>
                    <a:pt x="172" y="370"/>
                  </a:lnTo>
                  <a:lnTo>
                    <a:pt x="151" y="318"/>
                  </a:lnTo>
                  <a:lnTo>
                    <a:pt x="130" y="267"/>
                  </a:lnTo>
                  <a:lnTo>
                    <a:pt x="109" y="215"/>
                  </a:lnTo>
                  <a:lnTo>
                    <a:pt x="89" y="163"/>
                  </a:lnTo>
                  <a:lnTo>
                    <a:pt x="68" y="112"/>
                  </a:lnTo>
                  <a:lnTo>
                    <a:pt x="47" y="61"/>
                  </a:lnTo>
                  <a:lnTo>
                    <a:pt x="25" y="9"/>
                  </a:lnTo>
                  <a:lnTo>
                    <a:pt x="13" y="0"/>
                  </a:lnTo>
                  <a:lnTo>
                    <a:pt x="25" y="9"/>
                  </a:lnTo>
                  <a:lnTo>
                    <a:pt x="22" y="0"/>
                  </a:lnTo>
                  <a:lnTo>
                    <a:pt x="13" y="0"/>
                  </a:lnTo>
                  <a:lnTo>
                    <a:pt x="13" y="30"/>
                  </a:lnTo>
                  <a:close/>
                </a:path>
              </a:pathLst>
            </a:custGeom>
            <a:solidFill>
              <a:srgbClr val="000000"/>
            </a:solidFill>
            <a:ln w="9525">
              <a:noFill/>
              <a:round/>
              <a:headEnd/>
              <a:tailEnd/>
            </a:ln>
          </p:spPr>
          <p:txBody>
            <a:bodyPr/>
            <a:lstStyle/>
            <a:p>
              <a:endParaRPr lang="en-US"/>
            </a:p>
          </p:txBody>
        </p:sp>
        <p:sp>
          <p:nvSpPr>
            <p:cNvPr id="110634" name="Freeform 42"/>
            <p:cNvSpPr>
              <a:spLocks noChangeAspect="1"/>
            </p:cNvSpPr>
            <p:nvPr/>
          </p:nvSpPr>
          <p:spPr bwMode="auto">
            <a:xfrm>
              <a:off x="2040" y="2736"/>
              <a:ext cx="643" cy="14"/>
            </a:xfrm>
            <a:custGeom>
              <a:avLst/>
              <a:gdLst/>
              <a:ahLst/>
              <a:cxnLst>
                <a:cxn ang="0">
                  <a:pos x="37" y="8"/>
                </a:cxn>
                <a:cxn ang="0">
                  <a:pos x="25" y="32"/>
                </a:cxn>
                <a:cxn ang="0">
                  <a:pos x="1430" y="30"/>
                </a:cxn>
                <a:cxn ang="0">
                  <a:pos x="1430" y="0"/>
                </a:cxn>
                <a:cxn ang="0">
                  <a:pos x="25" y="2"/>
                </a:cxn>
                <a:cxn ang="0">
                  <a:pos x="13" y="25"/>
                </a:cxn>
                <a:cxn ang="0">
                  <a:pos x="25" y="2"/>
                </a:cxn>
                <a:cxn ang="0">
                  <a:pos x="0" y="2"/>
                </a:cxn>
                <a:cxn ang="0">
                  <a:pos x="13" y="25"/>
                </a:cxn>
                <a:cxn ang="0">
                  <a:pos x="37" y="8"/>
                </a:cxn>
              </a:cxnLst>
              <a:rect l="0" t="0" r="r" b="b"/>
              <a:pathLst>
                <a:path w="1430" h="32">
                  <a:moveTo>
                    <a:pt x="37" y="8"/>
                  </a:moveTo>
                  <a:lnTo>
                    <a:pt x="25" y="32"/>
                  </a:lnTo>
                  <a:lnTo>
                    <a:pt x="1430" y="30"/>
                  </a:lnTo>
                  <a:lnTo>
                    <a:pt x="1430" y="0"/>
                  </a:lnTo>
                  <a:lnTo>
                    <a:pt x="25" y="2"/>
                  </a:lnTo>
                  <a:lnTo>
                    <a:pt x="13" y="25"/>
                  </a:lnTo>
                  <a:lnTo>
                    <a:pt x="25" y="2"/>
                  </a:lnTo>
                  <a:lnTo>
                    <a:pt x="0" y="2"/>
                  </a:lnTo>
                  <a:lnTo>
                    <a:pt x="13" y="25"/>
                  </a:lnTo>
                  <a:lnTo>
                    <a:pt x="37" y="8"/>
                  </a:lnTo>
                  <a:close/>
                </a:path>
              </a:pathLst>
            </a:custGeom>
            <a:solidFill>
              <a:srgbClr val="000000"/>
            </a:solidFill>
            <a:ln w="9525">
              <a:noFill/>
              <a:round/>
              <a:headEnd/>
              <a:tailEnd/>
            </a:ln>
          </p:spPr>
          <p:txBody>
            <a:bodyPr/>
            <a:lstStyle/>
            <a:p>
              <a:endParaRPr lang="en-US"/>
            </a:p>
          </p:txBody>
        </p:sp>
        <p:sp>
          <p:nvSpPr>
            <p:cNvPr id="110635" name="Freeform 43"/>
            <p:cNvSpPr>
              <a:spLocks noChangeAspect="1"/>
            </p:cNvSpPr>
            <p:nvPr/>
          </p:nvSpPr>
          <p:spPr bwMode="auto">
            <a:xfrm>
              <a:off x="2250" y="3206"/>
              <a:ext cx="346" cy="245"/>
            </a:xfrm>
            <a:custGeom>
              <a:avLst/>
              <a:gdLst/>
              <a:ahLst/>
              <a:cxnLst>
                <a:cxn ang="0">
                  <a:pos x="1" y="453"/>
                </a:cxn>
                <a:cxn ang="0">
                  <a:pos x="10" y="458"/>
                </a:cxn>
                <a:cxn ang="0">
                  <a:pos x="25" y="467"/>
                </a:cxn>
                <a:cxn ang="0">
                  <a:pos x="46" y="480"/>
                </a:cxn>
                <a:cxn ang="0">
                  <a:pos x="69" y="495"/>
                </a:cxn>
                <a:cxn ang="0">
                  <a:pos x="94" y="511"/>
                </a:cxn>
                <a:cxn ang="0">
                  <a:pos x="118" y="526"/>
                </a:cxn>
                <a:cxn ang="0">
                  <a:pos x="139" y="540"/>
                </a:cxn>
                <a:cxn ang="0">
                  <a:pos x="157" y="511"/>
                </a:cxn>
                <a:cxn ang="0">
                  <a:pos x="178" y="445"/>
                </a:cxn>
                <a:cxn ang="0">
                  <a:pos x="204" y="384"/>
                </a:cxn>
                <a:cxn ang="0">
                  <a:pos x="234" y="327"/>
                </a:cxn>
                <a:cxn ang="0">
                  <a:pos x="268" y="274"/>
                </a:cxn>
                <a:cxn ang="0">
                  <a:pos x="306" y="227"/>
                </a:cxn>
                <a:cxn ang="0">
                  <a:pos x="346" y="186"/>
                </a:cxn>
                <a:cxn ang="0">
                  <a:pos x="389" y="149"/>
                </a:cxn>
                <a:cxn ang="0">
                  <a:pos x="434" y="118"/>
                </a:cxn>
                <a:cxn ang="0">
                  <a:pos x="480" y="94"/>
                </a:cxn>
                <a:cxn ang="0">
                  <a:pos x="527" y="75"/>
                </a:cxn>
                <a:cxn ang="0">
                  <a:pos x="574" y="63"/>
                </a:cxn>
                <a:cxn ang="0">
                  <a:pos x="620" y="57"/>
                </a:cxn>
                <a:cxn ang="0">
                  <a:pos x="666" y="59"/>
                </a:cxn>
                <a:cxn ang="0">
                  <a:pos x="710" y="67"/>
                </a:cxn>
                <a:cxn ang="0">
                  <a:pos x="753" y="83"/>
                </a:cxn>
                <a:cxn ang="0">
                  <a:pos x="741" y="72"/>
                </a:cxn>
                <a:cxn ang="0">
                  <a:pos x="678" y="38"/>
                </a:cxn>
                <a:cxn ang="0">
                  <a:pos x="616" y="15"/>
                </a:cxn>
                <a:cxn ang="0">
                  <a:pos x="555" y="3"/>
                </a:cxn>
                <a:cxn ang="0">
                  <a:pos x="494" y="0"/>
                </a:cxn>
                <a:cxn ang="0">
                  <a:pos x="436" y="6"/>
                </a:cxn>
                <a:cxn ang="0">
                  <a:pos x="379" y="22"/>
                </a:cxn>
                <a:cxn ang="0">
                  <a:pos x="325" y="44"/>
                </a:cxn>
                <a:cxn ang="0">
                  <a:pos x="274" y="73"/>
                </a:cxn>
                <a:cxn ang="0">
                  <a:pos x="225" y="110"/>
                </a:cxn>
                <a:cxn ang="0">
                  <a:pos x="180" y="151"/>
                </a:cxn>
                <a:cxn ang="0">
                  <a:pos x="137" y="198"/>
                </a:cxn>
                <a:cxn ang="0">
                  <a:pos x="99" y="249"/>
                </a:cxn>
                <a:cxn ang="0">
                  <a:pos x="65" y="304"/>
                </a:cxn>
                <a:cxn ang="0">
                  <a:pos x="35" y="362"/>
                </a:cxn>
                <a:cxn ang="0">
                  <a:pos x="11" y="422"/>
                </a:cxn>
              </a:cxnLst>
              <a:rect l="0" t="0" r="r" b="b"/>
              <a:pathLst>
                <a:path w="773" h="546">
                  <a:moveTo>
                    <a:pt x="0" y="452"/>
                  </a:moveTo>
                  <a:lnTo>
                    <a:pt x="1" y="453"/>
                  </a:lnTo>
                  <a:lnTo>
                    <a:pt x="5" y="455"/>
                  </a:lnTo>
                  <a:lnTo>
                    <a:pt x="10" y="458"/>
                  </a:lnTo>
                  <a:lnTo>
                    <a:pt x="17" y="462"/>
                  </a:lnTo>
                  <a:lnTo>
                    <a:pt x="25" y="467"/>
                  </a:lnTo>
                  <a:lnTo>
                    <a:pt x="35" y="473"/>
                  </a:lnTo>
                  <a:lnTo>
                    <a:pt x="46" y="480"/>
                  </a:lnTo>
                  <a:lnTo>
                    <a:pt x="57" y="487"/>
                  </a:lnTo>
                  <a:lnTo>
                    <a:pt x="69" y="495"/>
                  </a:lnTo>
                  <a:lnTo>
                    <a:pt x="81" y="502"/>
                  </a:lnTo>
                  <a:lnTo>
                    <a:pt x="94" y="511"/>
                  </a:lnTo>
                  <a:lnTo>
                    <a:pt x="106" y="518"/>
                  </a:lnTo>
                  <a:lnTo>
                    <a:pt x="118" y="526"/>
                  </a:lnTo>
                  <a:lnTo>
                    <a:pt x="129" y="533"/>
                  </a:lnTo>
                  <a:lnTo>
                    <a:pt x="139" y="540"/>
                  </a:lnTo>
                  <a:lnTo>
                    <a:pt x="149" y="546"/>
                  </a:lnTo>
                  <a:lnTo>
                    <a:pt x="157" y="511"/>
                  </a:lnTo>
                  <a:lnTo>
                    <a:pt x="167" y="478"/>
                  </a:lnTo>
                  <a:lnTo>
                    <a:pt x="178" y="445"/>
                  </a:lnTo>
                  <a:lnTo>
                    <a:pt x="190" y="414"/>
                  </a:lnTo>
                  <a:lnTo>
                    <a:pt x="204" y="384"/>
                  </a:lnTo>
                  <a:lnTo>
                    <a:pt x="218" y="355"/>
                  </a:lnTo>
                  <a:lnTo>
                    <a:pt x="234" y="327"/>
                  </a:lnTo>
                  <a:lnTo>
                    <a:pt x="251" y="300"/>
                  </a:lnTo>
                  <a:lnTo>
                    <a:pt x="268" y="274"/>
                  </a:lnTo>
                  <a:lnTo>
                    <a:pt x="287" y="250"/>
                  </a:lnTo>
                  <a:lnTo>
                    <a:pt x="306" y="227"/>
                  </a:lnTo>
                  <a:lnTo>
                    <a:pt x="326" y="206"/>
                  </a:lnTo>
                  <a:lnTo>
                    <a:pt x="346" y="186"/>
                  </a:lnTo>
                  <a:lnTo>
                    <a:pt x="367" y="167"/>
                  </a:lnTo>
                  <a:lnTo>
                    <a:pt x="389" y="149"/>
                  </a:lnTo>
                  <a:lnTo>
                    <a:pt x="412" y="133"/>
                  </a:lnTo>
                  <a:lnTo>
                    <a:pt x="434" y="118"/>
                  </a:lnTo>
                  <a:lnTo>
                    <a:pt x="457" y="105"/>
                  </a:lnTo>
                  <a:lnTo>
                    <a:pt x="480" y="94"/>
                  </a:lnTo>
                  <a:lnTo>
                    <a:pt x="503" y="84"/>
                  </a:lnTo>
                  <a:lnTo>
                    <a:pt x="527" y="75"/>
                  </a:lnTo>
                  <a:lnTo>
                    <a:pt x="551" y="68"/>
                  </a:lnTo>
                  <a:lnTo>
                    <a:pt x="574" y="63"/>
                  </a:lnTo>
                  <a:lnTo>
                    <a:pt x="597" y="60"/>
                  </a:lnTo>
                  <a:lnTo>
                    <a:pt x="620" y="57"/>
                  </a:lnTo>
                  <a:lnTo>
                    <a:pt x="643" y="57"/>
                  </a:lnTo>
                  <a:lnTo>
                    <a:pt x="666" y="59"/>
                  </a:lnTo>
                  <a:lnTo>
                    <a:pt x="688" y="62"/>
                  </a:lnTo>
                  <a:lnTo>
                    <a:pt x="710" y="67"/>
                  </a:lnTo>
                  <a:lnTo>
                    <a:pt x="731" y="74"/>
                  </a:lnTo>
                  <a:lnTo>
                    <a:pt x="753" y="83"/>
                  </a:lnTo>
                  <a:lnTo>
                    <a:pt x="773" y="94"/>
                  </a:lnTo>
                  <a:lnTo>
                    <a:pt x="741" y="72"/>
                  </a:lnTo>
                  <a:lnTo>
                    <a:pt x="710" y="53"/>
                  </a:lnTo>
                  <a:lnTo>
                    <a:pt x="678" y="38"/>
                  </a:lnTo>
                  <a:lnTo>
                    <a:pt x="647" y="25"/>
                  </a:lnTo>
                  <a:lnTo>
                    <a:pt x="616" y="15"/>
                  </a:lnTo>
                  <a:lnTo>
                    <a:pt x="585" y="8"/>
                  </a:lnTo>
                  <a:lnTo>
                    <a:pt x="555" y="3"/>
                  </a:lnTo>
                  <a:lnTo>
                    <a:pt x="524" y="0"/>
                  </a:lnTo>
                  <a:lnTo>
                    <a:pt x="494" y="0"/>
                  </a:lnTo>
                  <a:lnTo>
                    <a:pt x="465" y="3"/>
                  </a:lnTo>
                  <a:lnTo>
                    <a:pt x="436" y="6"/>
                  </a:lnTo>
                  <a:lnTo>
                    <a:pt x="408" y="13"/>
                  </a:lnTo>
                  <a:lnTo>
                    <a:pt x="379" y="22"/>
                  </a:lnTo>
                  <a:lnTo>
                    <a:pt x="352" y="31"/>
                  </a:lnTo>
                  <a:lnTo>
                    <a:pt x="325" y="44"/>
                  </a:lnTo>
                  <a:lnTo>
                    <a:pt x="299" y="58"/>
                  </a:lnTo>
                  <a:lnTo>
                    <a:pt x="274" y="73"/>
                  </a:lnTo>
                  <a:lnTo>
                    <a:pt x="249" y="91"/>
                  </a:lnTo>
                  <a:lnTo>
                    <a:pt x="225" y="110"/>
                  </a:lnTo>
                  <a:lnTo>
                    <a:pt x="202" y="129"/>
                  </a:lnTo>
                  <a:lnTo>
                    <a:pt x="180" y="151"/>
                  </a:lnTo>
                  <a:lnTo>
                    <a:pt x="158" y="174"/>
                  </a:lnTo>
                  <a:lnTo>
                    <a:pt x="137" y="198"/>
                  </a:lnTo>
                  <a:lnTo>
                    <a:pt x="118" y="223"/>
                  </a:lnTo>
                  <a:lnTo>
                    <a:pt x="99" y="249"/>
                  </a:lnTo>
                  <a:lnTo>
                    <a:pt x="82" y="276"/>
                  </a:lnTo>
                  <a:lnTo>
                    <a:pt x="65" y="304"/>
                  </a:lnTo>
                  <a:lnTo>
                    <a:pt x="50" y="332"/>
                  </a:lnTo>
                  <a:lnTo>
                    <a:pt x="35" y="362"/>
                  </a:lnTo>
                  <a:lnTo>
                    <a:pt x="23" y="391"/>
                  </a:lnTo>
                  <a:lnTo>
                    <a:pt x="11" y="422"/>
                  </a:lnTo>
                  <a:lnTo>
                    <a:pt x="0" y="452"/>
                  </a:lnTo>
                  <a:close/>
                </a:path>
              </a:pathLst>
            </a:custGeom>
            <a:solidFill>
              <a:srgbClr val="0000FF"/>
            </a:solidFill>
            <a:ln w="9525">
              <a:noFill/>
              <a:round/>
              <a:headEnd/>
              <a:tailEnd/>
            </a:ln>
          </p:spPr>
          <p:txBody>
            <a:bodyPr/>
            <a:lstStyle/>
            <a:p>
              <a:endParaRPr lang="en-US"/>
            </a:p>
          </p:txBody>
        </p:sp>
        <p:sp>
          <p:nvSpPr>
            <p:cNvPr id="110636" name="Freeform 44"/>
            <p:cNvSpPr>
              <a:spLocks noChangeAspect="1"/>
            </p:cNvSpPr>
            <p:nvPr/>
          </p:nvSpPr>
          <p:spPr bwMode="auto">
            <a:xfrm>
              <a:off x="2384" y="3260"/>
              <a:ext cx="288" cy="156"/>
            </a:xfrm>
            <a:custGeom>
              <a:avLst/>
              <a:gdLst/>
              <a:ahLst/>
              <a:cxnLst>
                <a:cxn ang="0">
                  <a:pos x="2" y="238"/>
                </a:cxn>
                <a:cxn ang="0">
                  <a:pos x="12" y="248"/>
                </a:cxn>
                <a:cxn ang="0">
                  <a:pos x="28" y="263"/>
                </a:cxn>
                <a:cxn ang="0">
                  <a:pos x="50" y="282"/>
                </a:cxn>
                <a:cxn ang="0">
                  <a:pos x="74" y="303"/>
                </a:cxn>
                <a:cxn ang="0">
                  <a:pos x="95" y="323"/>
                </a:cxn>
                <a:cxn ang="0">
                  <a:pos x="114" y="338"/>
                </a:cxn>
                <a:cxn ang="0">
                  <a:pos x="124" y="347"/>
                </a:cxn>
                <a:cxn ang="0">
                  <a:pos x="139" y="327"/>
                </a:cxn>
                <a:cxn ang="0">
                  <a:pos x="166" y="286"/>
                </a:cxn>
                <a:cxn ang="0">
                  <a:pos x="194" y="248"/>
                </a:cxn>
                <a:cxn ang="0">
                  <a:pos x="223" y="213"/>
                </a:cxn>
                <a:cxn ang="0">
                  <a:pos x="253" y="182"/>
                </a:cxn>
                <a:cxn ang="0">
                  <a:pos x="284" y="155"/>
                </a:cxn>
                <a:cxn ang="0">
                  <a:pos x="316" y="131"/>
                </a:cxn>
                <a:cxn ang="0">
                  <a:pos x="348" y="111"/>
                </a:cxn>
                <a:cxn ang="0">
                  <a:pos x="381" y="95"/>
                </a:cxn>
                <a:cxn ang="0">
                  <a:pos x="415" y="84"/>
                </a:cxn>
                <a:cxn ang="0">
                  <a:pos x="449" y="76"/>
                </a:cxn>
                <a:cxn ang="0">
                  <a:pos x="483" y="72"/>
                </a:cxn>
                <a:cxn ang="0">
                  <a:pos x="518" y="74"/>
                </a:cxn>
                <a:cxn ang="0">
                  <a:pos x="553" y="80"/>
                </a:cxn>
                <a:cxn ang="0">
                  <a:pos x="587" y="90"/>
                </a:cxn>
                <a:cxn ang="0">
                  <a:pos x="623" y="106"/>
                </a:cxn>
                <a:cxn ang="0">
                  <a:pos x="618" y="97"/>
                </a:cxn>
                <a:cxn ang="0">
                  <a:pos x="572" y="66"/>
                </a:cxn>
                <a:cxn ang="0">
                  <a:pos x="526" y="41"/>
                </a:cxn>
                <a:cxn ang="0">
                  <a:pos x="480" y="22"/>
                </a:cxn>
                <a:cxn ang="0">
                  <a:pos x="435" y="9"/>
                </a:cxn>
                <a:cxn ang="0">
                  <a:pos x="389" y="2"/>
                </a:cxn>
                <a:cxn ang="0">
                  <a:pos x="345" y="0"/>
                </a:cxn>
                <a:cxn ang="0">
                  <a:pos x="301" y="4"/>
                </a:cxn>
                <a:cxn ang="0">
                  <a:pos x="258" y="12"/>
                </a:cxn>
                <a:cxn ang="0">
                  <a:pos x="216" y="27"/>
                </a:cxn>
                <a:cxn ang="0">
                  <a:pos x="177" y="46"/>
                </a:cxn>
                <a:cxn ang="0">
                  <a:pos x="140" y="70"/>
                </a:cxn>
                <a:cxn ang="0">
                  <a:pos x="104" y="99"/>
                </a:cxn>
                <a:cxn ang="0">
                  <a:pos x="71" y="133"/>
                </a:cxn>
                <a:cxn ang="0">
                  <a:pos x="40" y="172"/>
                </a:cxn>
                <a:cxn ang="0">
                  <a:pos x="13" y="214"/>
                </a:cxn>
              </a:cxnLst>
              <a:rect l="0" t="0" r="r" b="b"/>
              <a:pathLst>
                <a:path w="640" h="349">
                  <a:moveTo>
                    <a:pt x="0" y="237"/>
                  </a:moveTo>
                  <a:lnTo>
                    <a:pt x="2" y="238"/>
                  </a:lnTo>
                  <a:lnTo>
                    <a:pt x="5" y="242"/>
                  </a:lnTo>
                  <a:lnTo>
                    <a:pt x="12" y="248"/>
                  </a:lnTo>
                  <a:lnTo>
                    <a:pt x="19" y="254"/>
                  </a:lnTo>
                  <a:lnTo>
                    <a:pt x="28" y="263"/>
                  </a:lnTo>
                  <a:lnTo>
                    <a:pt x="39" y="273"/>
                  </a:lnTo>
                  <a:lnTo>
                    <a:pt x="50" y="282"/>
                  </a:lnTo>
                  <a:lnTo>
                    <a:pt x="62" y="292"/>
                  </a:lnTo>
                  <a:lnTo>
                    <a:pt x="74" y="303"/>
                  </a:lnTo>
                  <a:lnTo>
                    <a:pt x="85" y="313"/>
                  </a:lnTo>
                  <a:lnTo>
                    <a:pt x="95" y="323"/>
                  </a:lnTo>
                  <a:lnTo>
                    <a:pt x="105" y="331"/>
                  </a:lnTo>
                  <a:lnTo>
                    <a:pt x="114" y="338"/>
                  </a:lnTo>
                  <a:lnTo>
                    <a:pt x="120" y="343"/>
                  </a:lnTo>
                  <a:lnTo>
                    <a:pt x="124" y="347"/>
                  </a:lnTo>
                  <a:lnTo>
                    <a:pt x="126" y="349"/>
                  </a:lnTo>
                  <a:lnTo>
                    <a:pt x="139" y="327"/>
                  </a:lnTo>
                  <a:lnTo>
                    <a:pt x="152" y="306"/>
                  </a:lnTo>
                  <a:lnTo>
                    <a:pt x="166" y="286"/>
                  </a:lnTo>
                  <a:lnTo>
                    <a:pt x="180" y="267"/>
                  </a:lnTo>
                  <a:lnTo>
                    <a:pt x="194" y="248"/>
                  </a:lnTo>
                  <a:lnTo>
                    <a:pt x="208" y="230"/>
                  </a:lnTo>
                  <a:lnTo>
                    <a:pt x="223" y="213"/>
                  </a:lnTo>
                  <a:lnTo>
                    <a:pt x="238" y="197"/>
                  </a:lnTo>
                  <a:lnTo>
                    <a:pt x="253" y="182"/>
                  </a:lnTo>
                  <a:lnTo>
                    <a:pt x="269" y="169"/>
                  </a:lnTo>
                  <a:lnTo>
                    <a:pt x="284" y="155"/>
                  </a:lnTo>
                  <a:lnTo>
                    <a:pt x="299" y="143"/>
                  </a:lnTo>
                  <a:lnTo>
                    <a:pt x="316" y="131"/>
                  </a:lnTo>
                  <a:lnTo>
                    <a:pt x="332" y="121"/>
                  </a:lnTo>
                  <a:lnTo>
                    <a:pt x="348" y="111"/>
                  </a:lnTo>
                  <a:lnTo>
                    <a:pt x="364" y="103"/>
                  </a:lnTo>
                  <a:lnTo>
                    <a:pt x="381" y="95"/>
                  </a:lnTo>
                  <a:lnTo>
                    <a:pt x="398" y="89"/>
                  </a:lnTo>
                  <a:lnTo>
                    <a:pt x="415" y="84"/>
                  </a:lnTo>
                  <a:lnTo>
                    <a:pt x="432" y="79"/>
                  </a:lnTo>
                  <a:lnTo>
                    <a:pt x="449" y="76"/>
                  </a:lnTo>
                  <a:lnTo>
                    <a:pt x="466" y="74"/>
                  </a:lnTo>
                  <a:lnTo>
                    <a:pt x="483" y="72"/>
                  </a:lnTo>
                  <a:lnTo>
                    <a:pt x="500" y="72"/>
                  </a:lnTo>
                  <a:lnTo>
                    <a:pt x="518" y="74"/>
                  </a:lnTo>
                  <a:lnTo>
                    <a:pt x="535" y="76"/>
                  </a:lnTo>
                  <a:lnTo>
                    <a:pt x="553" y="80"/>
                  </a:lnTo>
                  <a:lnTo>
                    <a:pt x="571" y="84"/>
                  </a:lnTo>
                  <a:lnTo>
                    <a:pt x="587" y="90"/>
                  </a:lnTo>
                  <a:lnTo>
                    <a:pt x="605" y="97"/>
                  </a:lnTo>
                  <a:lnTo>
                    <a:pt x="623" y="106"/>
                  </a:lnTo>
                  <a:lnTo>
                    <a:pt x="640" y="115"/>
                  </a:lnTo>
                  <a:lnTo>
                    <a:pt x="618" y="97"/>
                  </a:lnTo>
                  <a:lnTo>
                    <a:pt x="595" y="81"/>
                  </a:lnTo>
                  <a:lnTo>
                    <a:pt x="572" y="66"/>
                  </a:lnTo>
                  <a:lnTo>
                    <a:pt x="549" y="53"/>
                  </a:lnTo>
                  <a:lnTo>
                    <a:pt x="526" y="41"/>
                  </a:lnTo>
                  <a:lnTo>
                    <a:pt x="503" y="31"/>
                  </a:lnTo>
                  <a:lnTo>
                    <a:pt x="480" y="22"/>
                  </a:lnTo>
                  <a:lnTo>
                    <a:pt x="457" y="15"/>
                  </a:lnTo>
                  <a:lnTo>
                    <a:pt x="435" y="9"/>
                  </a:lnTo>
                  <a:lnTo>
                    <a:pt x="411" y="5"/>
                  </a:lnTo>
                  <a:lnTo>
                    <a:pt x="389" y="2"/>
                  </a:lnTo>
                  <a:lnTo>
                    <a:pt x="366" y="0"/>
                  </a:lnTo>
                  <a:lnTo>
                    <a:pt x="345" y="0"/>
                  </a:lnTo>
                  <a:lnTo>
                    <a:pt x="322" y="1"/>
                  </a:lnTo>
                  <a:lnTo>
                    <a:pt x="301" y="4"/>
                  </a:lnTo>
                  <a:lnTo>
                    <a:pt x="279" y="8"/>
                  </a:lnTo>
                  <a:lnTo>
                    <a:pt x="258" y="12"/>
                  </a:lnTo>
                  <a:lnTo>
                    <a:pt x="237" y="19"/>
                  </a:lnTo>
                  <a:lnTo>
                    <a:pt x="216" y="27"/>
                  </a:lnTo>
                  <a:lnTo>
                    <a:pt x="197" y="36"/>
                  </a:lnTo>
                  <a:lnTo>
                    <a:pt x="177" y="46"/>
                  </a:lnTo>
                  <a:lnTo>
                    <a:pt x="158" y="58"/>
                  </a:lnTo>
                  <a:lnTo>
                    <a:pt x="140" y="70"/>
                  </a:lnTo>
                  <a:lnTo>
                    <a:pt x="121" y="84"/>
                  </a:lnTo>
                  <a:lnTo>
                    <a:pt x="104" y="99"/>
                  </a:lnTo>
                  <a:lnTo>
                    <a:pt x="87" y="115"/>
                  </a:lnTo>
                  <a:lnTo>
                    <a:pt x="71" y="133"/>
                  </a:lnTo>
                  <a:lnTo>
                    <a:pt x="55" y="152"/>
                  </a:lnTo>
                  <a:lnTo>
                    <a:pt x="40" y="172"/>
                  </a:lnTo>
                  <a:lnTo>
                    <a:pt x="26" y="192"/>
                  </a:lnTo>
                  <a:lnTo>
                    <a:pt x="13" y="214"/>
                  </a:lnTo>
                  <a:lnTo>
                    <a:pt x="0" y="237"/>
                  </a:lnTo>
                  <a:close/>
                </a:path>
              </a:pathLst>
            </a:custGeom>
            <a:solidFill>
              <a:srgbClr val="0000FF"/>
            </a:solidFill>
            <a:ln w="9525">
              <a:noFill/>
              <a:round/>
              <a:headEnd/>
              <a:tailEnd/>
            </a:ln>
          </p:spPr>
          <p:txBody>
            <a:bodyPr/>
            <a:lstStyle/>
            <a:p>
              <a:endParaRPr lang="en-US"/>
            </a:p>
          </p:txBody>
        </p:sp>
        <p:sp>
          <p:nvSpPr>
            <p:cNvPr id="110637" name="Freeform 45"/>
            <p:cNvSpPr>
              <a:spLocks noChangeAspect="1"/>
            </p:cNvSpPr>
            <p:nvPr/>
          </p:nvSpPr>
          <p:spPr bwMode="auto">
            <a:xfrm>
              <a:off x="2498" y="3320"/>
              <a:ext cx="226" cy="124"/>
            </a:xfrm>
            <a:custGeom>
              <a:avLst/>
              <a:gdLst/>
              <a:ahLst/>
              <a:cxnLst>
                <a:cxn ang="0">
                  <a:pos x="7" y="167"/>
                </a:cxn>
                <a:cxn ang="0">
                  <a:pos x="22" y="180"/>
                </a:cxn>
                <a:cxn ang="0">
                  <a:pos x="38" y="195"/>
                </a:cxn>
                <a:cxn ang="0">
                  <a:pos x="55" y="210"/>
                </a:cxn>
                <a:cxn ang="0">
                  <a:pos x="72" y="225"/>
                </a:cxn>
                <a:cxn ang="0">
                  <a:pos x="88" y="240"/>
                </a:cxn>
                <a:cxn ang="0">
                  <a:pos x="105" y="255"/>
                </a:cxn>
                <a:cxn ang="0">
                  <a:pos x="119" y="269"/>
                </a:cxn>
                <a:cxn ang="0">
                  <a:pos x="149" y="244"/>
                </a:cxn>
                <a:cxn ang="0">
                  <a:pos x="193" y="191"/>
                </a:cxn>
                <a:cxn ang="0">
                  <a:pos x="236" y="151"/>
                </a:cxn>
                <a:cxn ang="0">
                  <a:pos x="278" y="123"/>
                </a:cxn>
                <a:cxn ang="0">
                  <a:pos x="321" y="108"/>
                </a:cxn>
                <a:cxn ang="0">
                  <a:pos x="367" y="104"/>
                </a:cxn>
                <a:cxn ang="0">
                  <a:pos x="417" y="109"/>
                </a:cxn>
                <a:cxn ang="0">
                  <a:pos x="471" y="123"/>
                </a:cxn>
                <a:cxn ang="0">
                  <a:pos x="483" y="117"/>
                </a:cxn>
                <a:cxn ang="0">
                  <a:pos x="447" y="87"/>
                </a:cxn>
                <a:cxn ang="0">
                  <a:pos x="411" y="62"/>
                </a:cxn>
                <a:cxn ang="0">
                  <a:pos x="376" y="41"/>
                </a:cxn>
                <a:cxn ang="0">
                  <a:pos x="342" y="24"/>
                </a:cxn>
                <a:cxn ang="0">
                  <a:pos x="307" y="12"/>
                </a:cxn>
                <a:cxn ang="0">
                  <a:pos x="274" y="4"/>
                </a:cxn>
                <a:cxn ang="0">
                  <a:pos x="242" y="0"/>
                </a:cxn>
                <a:cxn ang="0">
                  <a:pos x="210" y="2"/>
                </a:cxn>
                <a:cxn ang="0">
                  <a:pos x="179" y="8"/>
                </a:cxn>
                <a:cxn ang="0">
                  <a:pos x="149" y="18"/>
                </a:cxn>
                <a:cxn ang="0">
                  <a:pos x="120" y="33"/>
                </a:cxn>
                <a:cxn ang="0">
                  <a:pos x="91" y="53"/>
                </a:cxn>
                <a:cxn ang="0">
                  <a:pos x="64" y="78"/>
                </a:cxn>
                <a:cxn ang="0">
                  <a:pos x="38" y="107"/>
                </a:cxn>
                <a:cxn ang="0">
                  <a:pos x="12" y="141"/>
                </a:cxn>
              </a:cxnLst>
              <a:rect l="0" t="0" r="r" b="b"/>
              <a:pathLst>
                <a:path w="501" h="276">
                  <a:moveTo>
                    <a:pt x="0" y="160"/>
                  </a:moveTo>
                  <a:lnTo>
                    <a:pt x="7" y="167"/>
                  </a:lnTo>
                  <a:lnTo>
                    <a:pt x="15" y="174"/>
                  </a:lnTo>
                  <a:lnTo>
                    <a:pt x="22" y="180"/>
                  </a:lnTo>
                  <a:lnTo>
                    <a:pt x="30" y="187"/>
                  </a:lnTo>
                  <a:lnTo>
                    <a:pt x="38" y="195"/>
                  </a:lnTo>
                  <a:lnTo>
                    <a:pt x="46" y="202"/>
                  </a:lnTo>
                  <a:lnTo>
                    <a:pt x="55" y="210"/>
                  </a:lnTo>
                  <a:lnTo>
                    <a:pt x="63" y="218"/>
                  </a:lnTo>
                  <a:lnTo>
                    <a:pt x="72" y="225"/>
                  </a:lnTo>
                  <a:lnTo>
                    <a:pt x="80" y="233"/>
                  </a:lnTo>
                  <a:lnTo>
                    <a:pt x="88" y="240"/>
                  </a:lnTo>
                  <a:lnTo>
                    <a:pt x="96" y="248"/>
                  </a:lnTo>
                  <a:lnTo>
                    <a:pt x="105" y="255"/>
                  </a:lnTo>
                  <a:lnTo>
                    <a:pt x="112" y="262"/>
                  </a:lnTo>
                  <a:lnTo>
                    <a:pt x="119" y="269"/>
                  </a:lnTo>
                  <a:lnTo>
                    <a:pt x="126" y="276"/>
                  </a:lnTo>
                  <a:lnTo>
                    <a:pt x="149" y="244"/>
                  </a:lnTo>
                  <a:lnTo>
                    <a:pt x="171" y="215"/>
                  </a:lnTo>
                  <a:lnTo>
                    <a:pt x="193" y="191"/>
                  </a:lnTo>
                  <a:lnTo>
                    <a:pt x="214" y="169"/>
                  </a:lnTo>
                  <a:lnTo>
                    <a:pt x="236" y="151"/>
                  </a:lnTo>
                  <a:lnTo>
                    <a:pt x="257" y="136"/>
                  </a:lnTo>
                  <a:lnTo>
                    <a:pt x="278" y="123"/>
                  </a:lnTo>
                  <a:lnTo>
                    <a:pt x="300" y="114"/>
                  </a:lnTo>
                  <a:lnTo>
                    <a:pt x="321" y="108"/>
                  </a:lnTo>
                  <a:lnTo>
                    <a:pt x="344" y="104"/>
                  </a:lnTo>
                  <a:lnTo>
                    <a:pt x="367" y="104"/>
                  </a:lnTo>
                  <a:lnTo>
                    <a:pt x="392" y="105"/>
                  </a:lnTo>
                  <a:lnTo>
                    <a:pt x="417" y="109"/>
                  </a:lnTo>
                  <a:lnTo>
                    <a:pt x="443" y="115"/>
                  </a:lnTo>
                  <a:lnTo>
                    <a:pt x="471" y="123"/>
                  </a:lnTo>
                  <a:lnTo>
                    <a:pt x="501" y="133"/>
                  </a:lnTo>
                  <a:lnTo>
                    <a:pt x="483" y="117"/>
                  </a:lnTo>
                  <a:lnTo>
                    <a:pt x="464" y="101"/>
                  </a:lnTo>
                  <a:lnTo>
                    <a:pt x="447" y="87"/>
                  </a:lnTo>
                  <a:lnTo>
                    <a:pt x="428" y="74"/>
                  </a:lnTo>
                  <a:lnTo>
                    <a:pt x="411" y="62"/>
                  </a:lnTo>
                  <a:lnTo>
                    <a:pt x="393" y="51"/>
                  </a:lnTo>
                  <a:lnTo>
                    <a:pt x="376" y="41"/>
                  </a:lnTo>
                  <a:lnTo>
                    <a:pt x="359" y="32"/>
                  </a:lnTo>
                  <a:lnTo>
                    <a:pt x="342" y="24"/>
                  </a:lnTo>
                  <a:lnTo>
                    <a:pt x="324" y="17"/>
                  </a:lnTo>
                  <a:lnTo>
                    <a:pt x="307" y="12"/>
                  </a:lnTo>
                  <a:lnTo>
                    <a:pt x="291" y="7"/>
                  </a:lnTo>
                  <a:lnTo>
                    <a:pt x="274" y="4"/>
                  </a:lnTo>
                  <a:lnTo>
                    <a:pt x="258" y="2"/>
                  </a:lnTo>
                  <a:lnTo>
                    <a:pt x="242" y="0"/>
                  </a:lnTo>
                  <a:lnTo>
                    <a:pt x="226" y="0"/>
                  </a:lnTo>
                  <a:lnTo>
                    <a:pt x="210" y="2"/>
                  </a:lnTo>
                  <a:lnTo>
                    <a:pt x="195" y="4"/>
                  </a:lnTo>
                  <a:lnTo>
                    <a:pt x="179" y="8"/>
                  </a:lnTo>
                  <a:lnTo>
                    <a:pt x="164" y="13"/>
                  </a:lnTo>
                  <a:lnTo>
                    <a:pt x="149" y="18"/>
                  </a:lnTo>
                  <a:lnTo>
                    <a:pt x="134" y="25"/>
                  </a:lnTo>
                  <a:lnTo>
                    <a:pt x="120" y="33"/>
                  </a:lnTo>
                  <a:lnTo>
                    <a:pt x="105" y="42"/>
                  </a:lnTo>
                  <a:lnTo>
                    <a:pt x="91" y="53"/>
                  </a:lnTo>
                  <a:lnTo>
                    <a:pt x="78" y="65"/>
                  </a:lnTo>
                  <a:lnTo>
                    <a:pt x="64" y="78"/>
                  </a:lnTo>
                  <a:lnTo>
                    <a:pt x="50" y="92"/>
                  </a:lnTo>
                  <a:lnTo>
                    <a:pt x="38" y="107"/>
                  </a:lnTo>
                  <a:lnTo>
                    <a:pt x="24" y="123"/>
                  </a:lnTo>
                  <a:lnTo>
                    <a:pt x="12" y="141"/>
                  </a:lnTo>
                  <a:lnTo>
                    <a:pt x="0" y="160"/>
                  </a:lnTo>
                  <a:close/>
                </a:path>
              </a:pathLst>
            </a:custGeom>
            <a:solidFill>
              <a:srgbClr val="0000FF"/>
            </a:solidFill>
            <a:ln w="9525">
              <a:noFill/>
              <a:round/>
              <a:headEnd/>
              <a:tailEnd/>
            </a:ln>
          </p:spPr>
          <p:txBody>
            <a:bodyPr/>
            <a:lstStyle/>
            <a:p>
              <a:endParaRPr lang="en-US"/>
            </a:p>
          </p:txBody>
        </p:sp>
        <p:sp>
          <p:nvSpPr>
            <p:cNvPr id="110638" name="Freeform 46"/>
            <p:cNvSpPr>
              <a:spLocks noChangeAspect="1"/>
            </p:cNvSpPr>
            <p:nvPr/>
          </p:nvSpPr>
          <p:spPr bwMode="auto">
            <a:xfrm>
              <a:off x="2654" y="3149"/>
              <a:ext cx="905" cy="353"/>
            </a:xfrm>
            <a:custGeom>
              <a:avLst/>
              <a:gdLst/>
              <a:ahLst/>
              <a:cxnLst>
                <a:cxn ang="0">
                  <a:pos x="1750" y="80"/>
                </a:cxn>
                <a:cxn ang="0">
                  <a:pos x="1687" y="221"/>
                </a:cxn>
                <a:cxn ang="0">
                  <a:pos x="1610" y="340"/>
                </a:cxn>
                <a:cxn ang="0">
                  <a:pos x="1521" y="437"/>
                </a:cxn>
                <a:cxn ang="0">
                  <a:pos x="1422" y="514"/>
                </a:cxn>
                <a:cxn ang="0">
                  <a:pos x="1313" y="572"/>
                </a:cxn>
                <a:cxn ang="0">
                  <a:pos x="1197" y="612"/>
                </a:cxn>
                <a:cxn ang="0">
                  <a:pos x="1075" y="635"/>
                </a:cxn>
                <a:cxn ang="0">
                  <a:pos x="947" y="643"/>
                </a:cxn>
                <a:cxn ang="0">
                  <a:pos x="817" y="636"/>
                </a:cxn>
                <a:cxn ang="0">
                  <a:pos x="685" y="617"/>
                </a:cxn>
                <a:cxn ang="0">
                  <a:pos x="554" y="586"/>
                </a:cxn>
                <a:cxn ang="0">
                  <a:pos x="423" y="545"/>
                </a:cxn>
                <a:cxn ang="0">
                  <a:pos x="296" y="494"/>
                </a:cxn>
                <a:cxn ang="0">
                  <a:pos x="173" y="436"/>
                </a:cxn>
                <a:cxn ang="0">
                  <a:pos x="56" y="371"/>
                </a:cxn>
                <a:cxn ang="0">
                  <a:pos x="95" y="406"/>
                </a:cxn>
                <a:cxn ang="0">
                  <a:pos x="280" y="528"/>
                </a:cxn>
                <a:cxn ang="0">
                  <a:pos x="459" y="624"/>
                </a:cxn>
                <a:cxn ang="0">
                  <a:pos x="632" y="696"/>
                </a:cxn>
                <a:cxn ang="0">
                  <a:pos x="797" y="746"/>
                </a:cxn>
                <a:cxn ang="0">
                  <a:pos x="955" y="776"/>
                </a:cxn>
                <a:cxn ang="0">
                  <a:pos x="1105" y="786"/>
                </a:cxn>
                <a:cxn ang="0">
                  <a:pos x="1246" y="777"/>
                </a:cxn>
                <a:cxn ang="0">
                  <a:pos x="1378" y="752"/>
                </a:cxn>
                <a:cxn ang="0">
                  <a:pos x="1500" y="712"/>
                </a:cxn>
                <a:cxn ang="0">
                  <a:pos x="1612" y="658"/>
                </a:cxn>
                <a:cxn ang="0">
                  <a:pos x="1713" y="592"/>
                </a:cxn>
                <a:cxn ang="0">
                  <a:pos x="1802" y="515"/>
                </a:cxn>
                <a:cxn ang="0">
                  <a:pos x="1879" y="428"/>
                </a:cxn>
                <a:cxn ang="0">
                  <a:pos x="1944" y="333"/>
                </a:cxn>
                <a:cxn ang="0">
                  <a:pos x="1996" y="232"/>
                </a:cxn>
                <a:cxn ang="0">
                  <a:pos x="2014" y="177"/>
                </a:cxn>
                <a:cxn ang="0">
                  <a:pos x="1995" y="162"/>
                </a:cxn>
                <a:cxn ang="0">
                  <a:pos x="1961" y="136"/>
                </a:cxn>
                <a:cxn ang="0">
                  <a:pos x="1919" y="103"/>
                </a:cxn>
                <a:cxn ang="0">
                  <a:pos x="1874" y="69"/>
                </a:cxn>
                <a:cxn ang="0">
                  <a:pos x="1833" y="38"/>
                </a:cxn>
                <a:cxn ang="0">
                  <a:pos x="1799" y="14"/>
                </a:cxn>
                <a:cxn ang="0">
                  <a:pos x="1779" y="1"/>
                </a:cxn>
              </a:cxnLst>
              <a:rect l="0" t="0" r="r" b="b"/>
              <a:pathLst>
                <a:path w="2016" h="786">
                  <a:moveTo>
                    <a:pt x="1776" y="0"/>
                  </a:moveTo>
                  <a:lnTo>
                    <a:pt x="1750" y="80"/>
                  </a:lnTo>
                  <a:lnTo>
                    <a:pt x="1720" y="153"/>
                  </a:lnTo>
                  <a:lnTo>
                    <a:pt x="1687" y="221"/>
                  </a:lnTo>
                  <a:lnTo>
                    <a:pt x="1650" y="283"/>
                  </a:lnTo>
                  <a:lnTo>
                    <a:pt x="1610" y="340"/>
                  </a:lnTo>
                  <a:lnTo>
                    <a:pt x="1567" y="391"/>
                  </a:lnTo>
                  <a:lnTo>
                    <a:pt x="1521" y="437"/>
                  </a:lnTo>
                  <a:lnTo>
                    <a:pt x="1473" y="478"/>
                  </a:lnTo>
                  <a:lnTo>
                    <a:pt x="1422" y="514"/>
                  </a:lnTo>
                  <a:lnTo>
                    <a:pt x="1368" y="545"/>
                  </a:lnTo>
                  <a:lnTo>
                    <a:pt x="1313" y="572"/>
                  </a:lnTo>
                  <a:lnTo>
                    <a:pt x="1256" y="594"/>
                  </a:lnTo>
                  <a:lnTo>
                    <a:pt x="1197" y="612"/>
                  </a:lnTo>
                  <a:lnTo>
                    <a:pt x="1137" y="626"/>
                  </a:lnTo>
                  <a:lnTo>
                    <a:pt x="1075" y="635"/>
                  </a:lnTo>
                  <a:lnTo>
                    <a:pt x="1011" y="641"/>
                  </a:lnTo>
                  <a:lnTo>
                    <a:pt x="947" y="643"/>
                  </a:lnTo>
                  <a:lnTo>
                    <a:pt x="882" y="642"/>
                  </a:lnTo>
                  <a:lnTo>
                    <a:pt x="817" y="636"/>
                  </a:lnTo>
                  <a:lnTo>
                    <a:pt x="751" y="629"/>
                  </a:lnTo>
                  <a:lnTo>
                    <a:pt x="685" y="617"/>
                  </a:lnTo>
                  <a:lnTo>
                    <a:pt x="620" y="604"/>
                  </a:lnTo>
                  <a:lnTo>
                    <a:pt x="554" y="586"/>
                  </a:lnTo>
                  <a:lnTo>
                    <a:pt x="488" y="567"/>
                  </a:lnTo>
                  <a:lnTo>
                    <a:pt x="423" y="545"/>
                  </a:lnTo>
                  <a:lnTo>
                    <a:pt x="359" y="521"/>
                  </a:lnTo>
                  <a:lnTo>
                    <a:pt x="296" y="494"/>
                  </a:lnTo>
                  <a:lnTo>
                    <a:pt x="234" y="466"/>
                  </a:lnTo>
                  <a:lnTo>
                    <a:pt x="173" y="436"/>
                  </a:lnTo>
                  <a:lnTo>
                    <a:pt x="114" y="404"/>
                  </a:lnTo>
                  <a:lnTo>
                    <a:pt x="56" y="371"/>
                  </a:lnTo>
                  <a:lnTo>
                    <a:pt x="0" y="336"/>
                  </a:lnTo>
                  <a:lnTo>
                    <a:pt x="95" y="406"/>
                  </a:lnTo>
                  <a:lnTo>
                    <a:pt x="188" y="470"/>
                  </a:lnTo>
                  <a:lnTo>
                    <a:pt x="280" y="528"/>
                  </a:lnTo>
                  <a:lnTo>
                    <a:pt x="370" y="579"/>
                  </a:lnTo>
                  <a:lnTo>
                    <a:pt x="459" y="624"/>
                  </a:lnTo>
                  <a:lnTo>
                    <a:pt x="546" y="663"/>
                  </a:lnTo>
                  <a:lnTo>
                    <a:pt x="632" y="696"/>
                  </a:lnTo>
                  <a:lnTo>
                    <a:pt x="715" y="724"/>
                  </a:lnTo>
                  <a:lnTo>
                    <a:pt x="797" y="746"/>
                  </a:lnTo>
                  <a:lnTo>
                    <a:pt x="877" y="764"/>
                  </a:lnTo>
                  <a:lnTo>
                    <a:pt x="955" y="776"/>
                  </a:lnTo>
                  <a:lnTo>
                    <a:pt x="1031" y="783"/>
                  </a:lnTo>
                  <a:lnTo>
                    <a:pt x="1105" y="786"/>
                  </a:lnTo>
                  <a:lnTo>
                    <a:pt x="1177" y="784"/>
                  </a:lnTo>
                  <a:lnTo>
                    <a:pt x="1246" y="777"/>
                  </a:lnTo>
                  <a:lnTo>
                    <a:pt x="1313" y="767"/>
                  </a:lnTo>
                  <a:lnTo>
                    <a:pt x="1378" y="752"/>
                  </a:lnTo>
                  <a:lnTo>
                    <a:pt x="1441" y="734"/>
                  </a:lnTo>
                  <a:lnTo>
                    <a:pt x="1500" y="712"/>
                  </a:lnTo>
                  <a:lnTo>
                    <a:pt x="1558" y="687"/>
                  </a:lnTo>
                  <a:lnTo>
                    <a:pt x="1612" y="658"/>
                  </a:lnTo>
                  <a:lnTo>
                    <a:pt x="1664" y="626"/>
                  </a:lnTo>
                  <a:lnTo>
                    <a:pt x="1713" y="592"/>
                  </a:lnTo>
                  <a:lnTo>
                    <a:pt x="1759" y="555"/>
                  </a:lnTo>
                  <a:lnTo>
                    <a:pt x="1802" y="515"/>
                  </a:lnTo>
                  <a:lnTo>
                    <a:pt x="1843" y="473"/>
                  </a:lnTo>
                  <a:lnTo>
                    <a:pt x="1879" y="428"/>
                  </a:lnTo>
                  <a:lnTo>
                    <a:pt x="1914" y="382"/>
                  </a:lnTo>
                  <a:lnTo>
                    <a:pt x="1944" y="333"/>
                  </a:lnTo>
                  <a:lnTo>
                    <a:pt x="1971" y="283"/>
                  </a:lnTo>
                  <a:lnTo>
                    <a:pt x="1996" y="232"/>
                  </a:lnTo>
                  <a:lnTo>
                    <a:pt x="2016" y="179"/>
                  </a:lnTo>
                  <a:lnTo>
                    <a:pt x="2014" y="177"/>
                  </a:lnTo>
                  <a:lnTo>
                    <a:pt x="2006" y="171"/>
                  </a:lnTo>
                  <a:lnTo>
                    <a:pt x="1995" y="162"/>
                  </a:lnTo>
                  <a:lnTo>
                    <a:pt x="1979" y="150"/>
                  </a:lnTo>
                  <a:lnTo>
                    <a:pt x="1961" y="136"/>
                  </a:lnTo>
                  <a:lnTo>
                    <a:pt x="1941" y="120"/>
                  </a:lnTo>
                  <a:lnTo>
                    <a:pt x="1919" y="103"/>
                  </a:lnTo>
                  <a:lnTo>
                    <a:pt x="1897" y="86"/>
                  </a:lnTo>
                  <a:lnTo>
                    <a:pt x="1874" y="69"/>
                  </a:lnTo>
                  <a:lnTo>
                    <a:pt x="1853" y="53"/>
                  </a:lnTo>
                  <a:lnTo>
                    <a:pt x="1833" y="38"/>
                  </a:lnTo>
                  <a:lnTo>
                    <a:pt x="1814" y="24"/>
                  </a:lnTo>
                  <a:lnTo>
                    <a:pt x="1799" y="14"/>
                  </a:lnTo>
                  <a:lnTo>
                    <a:pt x="1787" y="5"/>
                  </a:lnTo>
                  <a:lnTo>
                    <a:pt x="1779" y="1"/>
                  </a:lnTo>
                  <a:lnTo>
                    <a:pt x="1776" y="0"/>
                  </a:lnTo>
                  <a:close/>
                </a:path>
              </a:pathLst>
            </a:custGeom>
            <a:solidFill>
              <a:srgbClr val="0000FF"/>
            </a:solidFill>
            <a:ln w="9525">
              <a:noFill/>
              <a:round/>
              <a:headEnd/>
              <a:tailEnd/>
            </a:ln>
          </p:spPr>
          <p:txBody>
            <a:bodyPr/>
            <a:lstStyle/>
            <a:p>
              <a:endParaRPr lang="en-US"/>
            </a:p>
          </p:txBody>
        </p:sp>
        <p:sp>
          <p:nvSpPr>
            <p:cNvPr id="110639" name="Freeform 47"/>
            <p:cNvSpPr>
              <a:spLocks noChangeAspect="1"/>
            </p:cNvSpPr>
            <p:nvPr/>
          </p:nvSpPr>
          <p:spPr bwMode="auto">
            <a:xfrm>
              <a:off x="2577" y="3139"/>
              <a:ext cx="828" cy="267"/>
            </a:xfrm>
            <a:custGeom>
              <a:avLst/>
              <a:gdLst/>
              <a:ahLst/>
              <a:cxnLst>
                <a:cxn ang="0">
                  <a:pos x="1655" y="36"/>
                </a:cxn>
                <a:cxn ang="0">
                  <a:pos x="1617" y="107"/>
                </a:cxn>
                <a:cxn ang="0">
                  <a:pos x="1567" y="173"/>
                </a:cxn>
                <a:cxn ang="0">
                  <a:pos x="1506" y="233"/>
                </a:cxn>
                <a:cxn ang="0">
                  <a:pos x="1433" y="287"/>
                </a:cxn>
                <a:cxn ang="0">
                  <a:pos x="1350" y="334"/>
                </a:cxn>
                <a:cxn ang="0">
                  <a:pos x="1257" y="373"/>
                </a:cxn>
                <a:cxn ang="0">
                  <a:pos x="1154" y="403"/>
                </a:cxn>
                <a:cxn ang="0">
                  <a:pos x="1044" y="424"/>
                </a:cxn>
                <a:cxn ang="0">
                  <a:pos x="925" y="436"/>
                </a:cxn>
                <a:cxn ang="0">
                  <a:pos x="798" y="436"/>
                </a:cxn>
                <a:cxn ang="0">
                  <a:pos x="665" y="425"/>
                </a:cxn>
                <a:cxn ang="0">
                  <a:pos x="526" y="401"/>
                </a:cxn>
                <a:cxn ang="0">
                  <a:pos x="381" y="365"/>
                </a:cxn>
                <a:cxn ang="0">
                  <a:pos x="232" y="314"/>
                </a:cxn>
                <a:cxn ang="0">
                  <a:pos x="78" y="249"/>
                </a:cxn>
                <a:cxn ang="0">
                  <a:pos x="95" y="271"/>
                </a:cxn>
                <a:cxn ang="0">
                  <a:pos x="278" y="374"/>
                </a:cxn>
                <a:cxn ang="0">
                  <a:pos x="451" y="456"/>
                </a:cxn>
                <a:cxn ang="0">
                  <a:pos x="615" y="518"/>
                </a:cxn>
                <a:cxn ang="0">
                  <a:pos x="769" y="560"/>
                </a:cxn>
                <a:cxn ang="0">
                  <a:pos x="914" y="585"/>
                </a:cxn>
                <a:cxn ang="0">
                  <a:pos x="1048" y="595"/>
                </a:cxn>
                <a:cxn ang="0">
                  <a:pos x="1174" y="590"/>
                </a:cxn>
                <a:cxn ang="0">
                  <a:pos x="1289" y="571"/>
                </a:cxn>
                <a:cxn ang="0">
                  <a:pos x="1396" y="541"/>
                </a:cxn>
                <a:cxn ang="0">
                  <a:pos x="1491" y="500"/>
                </a:cxn>
                <a:cxn ang="0">
                  <a:pos x="1578" y="451"/>
                </a:cxn>
                <a:cxn ang="0">
                  <a:pos x="1654" y="394"/>
                </a:cxn>
                <a:cxn ang="0">
                  <a:pos x="1721" y="330"/>
                </a:cxn>
                <a:cxn ang="0">
                  <a:pos x="1778" y="262"/>
                </a:cxn>
                <a:cxn ang="0">
                  <a:pos x="1825" y="190"/>
                </a:cxn>
                <a:cxn ang="0">
                  <a:pos x="1843" y="151"/>
                </a:cxn>
                <a:cxn ang="0">
                  <a:pos x="1829" y="137"/>
                </a:cxn>
                <a:cxn ang="0">
                  <a:pos x="1805" y="116"/>
                </a:cxn>
                <a:cxn ang="0">
                  <a:pos x="1774" y="89"/>
                </a:cxn>
                <a:cxn ang="0">
                  <a:pos x="1741" y="60"/>
                </a:cxn>
                <a:cxn ang="0">
                  <a:pos x="1710" y="34"/>
                </a:cxn>
                <a:cxn ang="0">
                  <a:pos x="1686" y="13"/>
                </a:cxn>
                <a:cxn ang="0">
                  <a:pos x="1671" y="1"/>
                </a:cxn>
              </a:cxnLst>
              <a:rect l="0" t="0" r="r" b="b"/>
              <a:pathLst>
                <a:path w="1845" h="595">
                  <a:moveTo>
                    <a:pt x="1669" y="0"/>
                  </a:moveTo>
                  <a:lnTo>
                    <a:pt x="1655" y="36"/>
                  </a:lnTo>
                  <a:lnTo>
                    <a:pt x="1638" y="73"/>
                  </a:lnTo>
                  <a:lnTo>
                    <a:pt x="1617" y="107"/>
                  </a:lnTo>
                  <a:lnTo>
                    <a:pt x="1594" y="140"/>
                  </a:lnTo>
                  <a:lnTo>
                    <a:pt x="1567" y="173"/>
                  </a:lnTo>
                  <a:lnTo>
                    <a:pt x="1538" y="203"/>
                  </a:lnTo>
                  <a:lnTo>
                    <a:pt x="1506" y="233"/>
                  </a:lnTo>
                  <a:lnTo>
                    <a:pt x="1471" y="261"/>
                  </a:lnTo>
                  <a:lnTo>
                    <a:pt x="1433" y="287"/>
                  </a:lnTo>
                  <a:lnTo>
                    <a:pt x="1393" y="311"/>
                  </a:lnTo>
                  <a:lnTo>
                    <a:pt x="1350" y="334"/>
                  </a:lnTo>
                  <a:lnTo>
                    <a:pt x="1305" y="354"/>
                  </a:lnTo>
                  <a:lnTo>
                    <a:pt x="1257" y="373"/>
                  </a:lnTo>
                  <a:lnTo>
                    <a:pt x="1207" y="389"/>
                  </a:lnTo>
                  <a:lnTo>
                    <a:pt x="1154" y="403"/>
                  </a:lnTo>
                  <a:lnTo>
                    <a:pt x="1100" y="415"/>
                  </a:lnTo>
                  <a:lnTo>
                    <a:pt x="1044" y="424"/>
                  </a:lnTo>
                  <a:lnTo>
                    <a:pt x="985" y="431"/>
                  </a:lnTo>
                  <a:lnTo>
                    <a:pt x="925" y="436"/>
                  </a:lnTo>
                  <a:lnTo>
                    <a:pt x="862" y="437"/>
                  </a:lnTo>
                  <a:lnTo>
                    <a:pt x="798" y="436"/>
                  </a:lnTo>
                  <a:lnTo>
                    <a:pt x="732" y="432"/>
                  </a:lnTo>
                  <a:lnTo>
                    <a:pt x="665" y="425"/>
                  </a:lnTo>
                  <a:lnTo>
                    <a:pt x="597" y="414"/>
                  </a:lnTo>
                  <a:lnTo>
                    <a:pt x="526" y="401"/>
                  </a:lnTo>
                  <a:lnTo>
                    <a:pt x="454" y="385"/>
                  </a:lnTo>
                  <a:lnTo>
                    <a:pt x="381" y="365"/>
                  </a:lnTo>
                  <a:lnTo>
                    <a:pt x="307" y="341"/>
                  </a:lnTo>
                  <a:lnTo>
                    <a:pt x="232" y="314"/>
                  </a:lnTo>
                  <a:lnTo>
                    <a:pt x="155" y="284"/>
                  </a:lnTo>
                  <a:lnTo>
                    <a:pt x="78" y="249"/>
                  </a:lnTo>
                  <a:lnTo>
                    <a:pt x="0" y="211"/>
                  </a:lnTo>
                  <a:lnTo>
                    <a:pt x="95" y="271"/>
                  </a:lnTo>
                  <a:lnTo>
                    <a:pt x="188" y="325"/>
                  </a:lnTo>
                  <a:lnTo>
                    <a:pt x="278" y="374"/>
                  </a:lnTo>
                  <a:lnTo>
                    <a:pt x="366" y="417"/>
                  </a:lnTo>
                  <a:lnTo>
                    <a:pt x="451" y="456"/>
                  </a:lnTo>
                  <a:lnTo>
                    <a:pt x="534" y="489"/>
                  </a:lnTo>
                  <a:lnTo>
                    <a:pt x="615" y="518"/>
                  </a:lnTo>
                  <a:lnTo>
                    <a:pt x="693" y="541"/>
                  </a:lnTo>
                  <a:lnTo>
                    <a:pt x="769" y="560"/>
                  </a:lnTo>
                  <a:lnTo>
                    <a:pt x="843" y="575"/>
                  </a:lnTo>
                  <a:lnTo>
                    <a:pt x="914" y="585"/>
                  </a:lnTo>
                  <a:lnTo>
                    <a:pt x="982" y="592"/>
                  </a:lnTo>
                  <a:lnTo>
                    <a:pt x="1048" y="595"/>
                  </a:lnTo>
                  <a:lnTo>
                    <a:pt x="1113" y="594"/>
                  </a:lnTo>
                  <a:lnTo>
                    <a:pt x="1174" y="590"/>
                  </a:lnTo>
                  <a:lnTo>
                    <a:pt x="1233" y="582"/>
                  </a:lnTo>
                  <a:lnTo>
                    <a:pt x="1289" y="571"/>
                  </a:lnTo>
                  <a:lnTo>
                    <a:pt x="1343" y="558"/>
                  </a:lnTo>
                  <a:lnTo>
                    <a:pt x="1396" y="541"/>
                  </a:lnTo>
                  <a:lnTo>
                    <a:pt x="1444" y="522"/>
                  </a:lnTo>
                  <a:lnTo>
                    <a:pt x="1491" y="500"/>
                  </a:lnTo>
                  <a:lnTo>
                    <a:pt x="1536" y="477"/>
                  </a:lnTo>
                  <a:lnTo>
                    <a:pt x="1578" y="451"/>
                  </a:lnTo>
                  <a:lnTo>
                    <a:pt x="1617" y="423"/>
                  </a:lnTo>
                  <a:lnTo>
                    <a:pt x="1654" y="394"/>
                  </a:lnTo>
                  <a:lnTo>
                    <a:pt x="1688" y="363"/>
                  </a:lnTo>
                  <a:lnTo>
                    <a:pt x="1721" y="330"/>
                  </a:lnTo>
                  <a:lnTo>
                    <a:pt x="1750" y="297"/>
                  </a:lnTo>
                  <a:lnTo>
                    <a:pt x="1778" y="262"/>
                  </a:lnTo>
                  <a:lnTo>
                    <a:pt x="1802" y="226"/>
                  </a:lnTo>
                  <a:lnTo>
                    <a:pt x="1825" y="190"/>
                  </a:lnTo>
                  <a:lnTo>
                    <a:pt x="1845" y="153"/>
                  </a:lnTo>
                  <a:lnTo>
                    <a:pt x="1843" y="151"/>
                  </a:lnTo>
                  <a:lnTo>
                    <a:pt x="1838" y="145"/>
                  </a:lnTo>
                  <a:lnTo>
                    <a:pt x="1829" y="137"/>
                  </a:lnTo>
                  <a:lnTo>
                    <a:pt x="1818" y="127"/>
                  </a:lnTo>
                  <a:lnTo>
                    <a:pt x="1805" y="116"/>
                  </a:lnTo>
                  <a:lnTo>
                    <a:pt x="1790" y="102"/>
                  </a:lnTo>
                  <a:lnTo>
                    <a:pt x="1774" y="89"/>
                  </a:lnTo>
                  <a:lnTo>
                    <a:pt x="1757" y="74"/>
                  </a:lnTo>
                  <a:lnTo>
                    <a:pt x="1741" y="60"/>
                  </a:lnTo>
                  <a:lnTo>
                    <a:pt x="1725" y="47"/>
                  </a:lnTo>
                  <a:lnTo>
                    <a:pt x="1710" y="34"/>
                  </a:lnTo>
                  <a:lnTo>
                    <a:pt x="1697" y="22"/>
                  </a:lnTo>
                  <a:lnTo>
                    <a:pt x="1686" y="13"/>
                  </a:lnTo>
                  <a:lnTo>
                    <a:pt x="1676" y="6"/>
                  </a:lnTo>
                  <a:lnTo>
                    <a:pt x="1671" y="1"/>
                  </a:lnTo>
                  <a:lnTo>
                    <a:pt x="1669" y="0"/>
                  </a:lnTo>
                  <a:close/>
                </a:path>
              </a:pathLst>
            </a:custGeom>
            <a:solidFill>
              <a:srgbClr val="0000FF"/>
            </a:solidFill>
            <a:ln w="9525">
              <a:noFill/>
              <a:round/>
              <a:headEnd/>
              <a:tailEnd/>
            </a:ln>
          </p:spPr>
          <p:txBody>
            <a:bodyPr/>
            <a:lstStyle/>
            <a:p>
              <a:endParaRPr lang="en-US"/>
            </a:p>
          </p:txBody>
        </p:sp>
        <p:sp>
          <p:nvSpPr>
            <p:cNvPr id="110640" name="Freeform 48"/>
            <p:cNvSpPr>
              <a:spLocks noChangeAspect="1"/>
            </p:cNvSpPr>
            <p:nvPr/>
          </p:nvSpPr>
          <p:spPr bwMode="auto">
            <a:xfrm>
              <a:off x="2717" y="3149"/>
              <a:ext cx="989" cy="458"/>
            </a:xfrm>
            <a:custGeom>
              <a:avLst/>
              <a:gdLst/>
              <a:ahLst/>
              <a:cxnLst>
                <a:cxn ang="0">
                  <a:pos x="1974" y="103"/>
                </a:cxn>
                <a:cxn ang="0">
                  <a:pos x="1918" y="285"/>
                </a:cxn>
                <a:cxn ang="0">
                  <a:pos x="1839" y="439"/>
                </a:cxn>
                <a:cxn ang="0">
                  <a:pos x="1741" y="564"/>
                </a:cxn>
                <a:cxn ang="0">
                  <a:pos x="1627" y="663"/>
                </a:cxn>
                <a:cxn ang="0">
                  <a:pos x="1498" y="738"/>
                </a:cxn>
                <a:cxn ang="0">
                  <a:pos x="1359" y="789"/>
                </a:cxn>
                <a:cxn ang="0">
                  <a:pos x="1211" y="821"/>
                </a:cxn>
                <a:cxn ang="0">
                  <a:pos x="1058" y="834"/>
                </a:cxn>
                <a:cxn ang="0">
                  <a:pos x="901" y="830"/>
                </a:cxn>
                <a:cxn ang="0">
                  <a:pos x="745" y="810"/>
                </a:cxn>
                <a:cxn ang="0">
                  <a:pos x="590" y="776"/>
                </a:cxn>
                <a:cxn ang="0">
                  <a:pos x="441" y="731"/>
                </a:cxn>
                <a:cxn ang="0">
                  <a:pos x="300" y="675"/>
                </a:cxn>
                <a:cxn ang="0">
                  <a:pos x="170" y="612"/>
                </a:cxn>
                <a:cxn ang="0">
                  <a:pos x="53" y="542"/>
                </a:cxn>
                <a:cxn ang="0">
                  <a:pos x="99" y="593"/>
                </a:cxn>
                <a:cxn ang="0">
                  <a:pos x="296" y="744"/>
                </a:cxn>
                <a:cxn ang="0">
                  <a:pos x="492" y="859"/>
                </a:cxn>
                <a:cxn ang="0">
                  <a:pos x="685" y="942"/>
                </a:cxn>
                <a:cxn ang="0">
                  <a:pos x="873" y="994"/>
                </a:cxn>
                <a:cxn ang="0">
                  <a:pos x="1056" y="1019"/>
                </a:cxn>
                <a:cxn ang="0">
                  <a:pos x="1230" y="1017"/>
                </a:cxn>
                <a:cxn ang="0">
                  <a:pos x="1395" y="992"/>
                </a:cxn>
                <a:cxn ang="0">
                  <a:pos x="1550" y="947"/>
                </a:cxn>
                <a:cxn ang="0">
                  <a:pos x="1692" y="881"/>
                </a:cxn>
                <a:cxn ang="0">
                  <a:pos x="1820" y="799"/>
                </a:cxn>
                <a:cxn ang="0">
                  <a:pos x="1932" y="704"/>
                </a:cxn>
                <a:cxn ang="0">
                  <a:pos x="2028" y="595"/>
                </a:cxn>
                <a:cxn ang="0">
                  <a:pos x="2105" y="477"/>
                </a:cxn>
                <a:cxn ang="0">
                  <a:pos x="2161" y="352"/>
                </a:cxn>
                <a:cxn ang="0">
                  <a:pos x="2196" y="221"/>
                </a:cxn>
                <a:cxn ang="0">
                  <a:pos x="2202" y="152"/>
                </a:cxn>
                <a:cxn ang="0">
                  <a:pos x="2186" y="138"/>
                </a:cxn>
                <a:cxn ang="0">
                  <a:pos x="2156" y="116"/>
                </a:cxn>
                <a:cxn ang="0">
                  <a:pos x="2119" y="89"/>
                </a:cxn>
                <a:cxn ang="0">
                  <a:pos x="2080" y="60"/>
                </a:cxn>
                <a:cxn ang="0">
                  <a:pos x="2043" y="35"/>
                </a:cxn>
                <a:cxn ang="0">
                  <a:pos x="2013" y="13"/>
                </a:cxn>
                <a:cxn ang="0">
                  <a:pos x="1996" y="1"/>
                </a:cxn>
              </a:cxnLst>
              <a:rect l="0" t="0" r="r" b="b"/>
              <a:pathLst>
                <a:path w="2205" h="1021">
                  <a:moveTo>
                    <a:pt x="1993" y="0"/>
                  </a:moveTo>
                  <a:lnTo>
                    <a:pt x="1974" y="103"/>
                  </a:lnTo>
                  <a:lnTo>
                    <a:pt x="1949" y="198"/>
                  </a:lnTo>
                  <a:lnTo>
                    <a:pt x="1918" y="285"/>
                  </a:lnTo>
                  <a:lnTo>
                    <a:pt x="1881" y="366"/>
                  </a:lnTo>
                  <a:lnTo>
                    <a:pt x="1839" y="439"/>
                  </a:lnTo>
                  <a:lnTo>
                    <a:pt x="1793" y="505"/>
                  </a:lnTo>
                  <a:lnTo>
                    <a:pt x="1741" y="564"/>
                  </a:lnTo>
                  <a:lnTo>
                    <a:pt x="1686" y="616"/>
                  </a:lnTo>
                  <a:lnTo>
                    <a:pt x="1627" y="663"/>
                  </a:lnTo>
                  <a:lnTo>
                    <a:pt x="1564" y="703"/>
                  </a:lnTo>
                  <a:lnTo>
                    <a:pt x="1498" y="738"/>
                  </a:lnTo>
                  <a:lnTo>
                    <a:pt x="1430" y="767"/>
                  </a:lnTo>
                  <a:lnTo>
                    <a:pt x="1359" y="789"/>
                  </a:lnTo>
                  <a:lnTo>
                    <a:pt x="1286" y="808"/>
                  </a:lnTo>
                  <a:lnTo>
                    <a:pt x="1211" y="821"/>
                  </a:lnTo>
                  <a:lnTo>
                    <a:pt x="1135" y="830"/>
                  </a:lnTo>
                  <a:lnTo>
                    <a:pt x="1058" y="834"/>
                  </a:lnTo>
                  <a:lnTo>
                    <a:pt x="980" y="833"/>
                  </a:lnTo>
                  <a:lnTo>
                    <a:pt x="901" y="830"/>
                  </a:lnTo>
                  <a:lnTo>
                    <a:pt x="823" y="821"/>
                  </a:lnTo>
                  <a:lnTo>
                    <a:pt x="745" y="810"/>
                  </a:lnTo>
                  <a:lnTo>
                    <a:pt x="667" y="795"/>
                  </a:lnTo>
                  <a:lnTo>
                    <a:pt x="590" y="776"/>
                  </a:lnTo>
                  <a:lnTo>
                    <a:pt x="515" y="754"/>
                  </a:lnTo>
                  <a:lnTo>
                    <a:pt x="441" y="731"/>
                  </a:lnTo>
                  <a:lnTo>
                    <a:pt x="369" y="704"/>
                  </a:lnTo>
                  <a:lnTo>
                    <a:pt x="300" y="675"/>
                  </a:lnTo>
                  <a:lnTo>
                    <a:pt x="233" y="644"/>
                  </a:lnTo>
                  <a:lnTo>
                    <a:pt x="170" y="612"/>
                  </a:lnTo>
                  <a:lnTo>
                    <a:pt x="110" y="578"/>
                  </a:lnTo>
                  <a:lnTo>
                    <a:pt x="53" y="542"/>
                  </a:lnTo>
                  <a:lnTo>
                    <a:pt x="0" y="505"/>
                  </a:lnTo>
                  <a:lnTo>
                    <a:pt x="99" y="593"/>
                  </a:lnTo>
                  <a:lnTo>
                    <a:pt x="198" y="673"/>
                  </a:lnTo>
                  <a:lnTo>
                    <a:pt x="296" y="744"/>
                  </a:lnTo>
                  <a:lnTo>
                    <a:pt x="395" y="806"/>
                  </a:lnTo>
                  <a:lnTo>
                    <a:pt x="492" y="859"/>
                  </a:lnTo>
                  <a:lnTo>
                    <a:pt x="589" y="905"/>
                  </a:lnTo>
                  <a:lnTo>
                    <a:pt x="685" y="942"/>
                  </a:lnTo>
                  <a:lnTo>
                    <a:pt x="780" y="972"/>
                  </a:lnTo>
                  <a:lnTo>
                    <a:pt x="873" y="994"/>
                  </a:lnTo>
                  <a:lnTo>
                    <a:pt x="965" y="1010"/>
                  </a:lnTo>
                  <a:lnTo>
                    <a:pt x="1056" y="1019"/>
                  </a:lnTo>
                  <a:lnTo>
                    <a:pt x="1144" y="1021"/>
                  </a:lnTo>
                  <a:lnTo>
                    <a:pt x="1230" y="1017"/>
                  </a:lnTo>
                  <a:lnTo>
                    <a:pt x="1314" y="1007"/>
                  </a:lnTo>
                  <a:lnTo>
                    <a:pt x="1395" y="992"/>
                  </a:lnTo>
                  <a:lnTo>
                    <a:pt x="1474" y="972"/>
                  </a:lnTo>
                  <a:lnTo>
                    <a:pt x="1550" y="947"/>
                  </a:lnTo>
                  <a:lnTo>
                    <a:pt x="1622" y="916"/>
                  </a:lnTo>
                  <a:lnTo>
                    <a:pt x="1692" y="881"/>
                  </a:lnTo>
                  <a:lnTo>
                    <a:pt x="1758" y="843"/>
                  </a:lnTo>
                  <a:lnTo>
                    <a:pt x="1820" y="799"/>
                  </a:lnTo>
                  <a:lnTo>
                    <a:pt x="1878" y="753"/>
                  </a:lnTo>
                  <a:lnTo>
                    <a:pt x="1932" y="704"/>
                  </a:lnTo>
                  <a:lnTo>
                    <a:pt x="1982" y="650"/>
                  </a:lnTo>
                  <a:lnTo>
                    <a:pt x="2028" y="595"/>
                  </a:lnTo>
                  <a:lnTo>
                    <a:pt x="2069" y="537"/>
                  </a:lnTo>
                  <a:lnTo>
                    <a:pt x="2105" y="477"/>
                  </a:lnTo>
                  <a:lnTo>
                    <a:pt x="2136" y="416"/>
                  </a:lnTo>
                  <a:lnTo>
                    <a:pt x="2161" y="352"/>
                  </a:lnTo>
                  <a:lnTo>
                    <a:pt x="2181" y="287"/>
                  </a:lnTo>
                  <a:lnTo>
                    <a:pt x="2196" y="221"/>
                  </a:lnTo>
                  <a:lnTo>
                    <a:pt x="2205" y="155"/>
                  </a:lnTo>
                  <a:lnTo>
                    <a:pt x="2202" y="152"/>
                  </a:lnTo>
                  <a:lnTo>
                    <a:pt x="2195" y="146"/>
                  </a:lnTo>
                  <a:lnTo>
                    <a:pt x="2186" y="138"/>
                  </a:lnTo>
                  <a:lnTo>
                    <a:pt x="2172" y="128"/>
                  </a:lnTo>
                  <a:lnTo>
                    <a:pt x="2156" y="116"/>
                  </a:lnTo>
                  <a:lnTo>
                    <a:pt x="2138" y="103"/>
                  </a:lnTo>
                  <a:lnTo>
                    <a:pt x="2119" y="89"/>
                  </a:lnTo>
                  <a:lnTo>
                    <a:pt x="2100" y="75"/>
                  </a:lnTo>
                  <a:lnTo>
                    <a:pt x="2080" y="60"/>
                  </a:lnTo>
                  <a:lnTo>
                    <a:pt x="2061" y="47"/>
                  </a:lnTo>
                  <a:lnTo>
                    <a:pt x="2043" y="35"/>
                  </a:lnTo>
                  <a:lnTo>
                    <a:pt x="2026" y="23"/>
                  </a:lnTo>
                  <a:lnTo>
                    <a:pt x="2013" y="13"/>
                  </a:lnTo>
                  <a:lnTo>
                    <a:pt x="2002" y="6"/>
                  </a:lnTo>
                  <a:lnTo>
                    <a:pt x="1996" y="1"/>
                  </a:lnTo>
                  <a:lnTo>
                    <a:pt x="1993" y="0"/>
                  </a:lnTo>
                  <a:close/>
                </a:path>
              </a:pathLst>
            </a:custGeom>
            <a:solidFill>
              <a:srgbClr val="0000FF"/>
            </a:solidFill>
            <a:ln w="9525">
              <a:noFill/>
              <a:round/>
              <a:headEnd/>
              <a:tailEnd/>
            </a:ln>
          </p:spPr>
          <p:txBody>
            <a:bodyPr/>
            <a:lstStyle/>
            <a:p>
              <a:endParaRPr lang="en-US"/>
            </a:p>
          </p:txBody>
        </p:sp>
        <p:sp>
          <p:nvSpPr>
            <p:cNvPr id="110641" name="Freeform 49"/>
            <p:cNvSpPr>
              <a:spLocks noChangeAspect="1"/>
            </p:cNvSpPr>
            <p:nvPr/>
          </p:nvSpPr>
          <p:spPr bwMode="auto">
            <a:xfrm>
              <a:off x="2344" y="2917"/>
              <a:ext cx="282" cy="192"/>
            </a:xfrm>
            <a:custGeom>
              <a:avLst/>
              <a:gdLst/>
              <a:ahLst/>
              <a:cxnLst>
                <a:cxn ang="0">
                  <a:pos x="0" y="426"/>
                </a:cxn>
                <a:cxn ang="0">
                  <a:pos x="0" y="0"/>
                </a:cxn>
                <a:cxn ang="0">
                  <a:pos x="83" y="0"/>
                </a:cxn>
                <a:cxn ang="0">
                  <a:pos x="314" y="180"/>
                </a:cxn>
                <a:cxn ang="0">
                  <a:pos x="546" y="0"/>
                </a:cxn>
                <a:cxn ang="0">
                  <a:pos x="629" y="0"/>
                </a:cxn>
                <a:cxn ang="0">
                  <a:pos x="629" y="426"/>
                </a:cxn>
                <a:cxn ang="0">
                  <a:pos x="537" y="426"/>
                </a:cxn>
                <a:cxn ang="0">
                  <a:pos x="537" y="94"/>
                </a:cxn>
                <a:cxn ang="0">
                  <a:pos x="314" y="266"/>
                </a:cxn>
                <a:cxn ang="0">
                  <a:pos x="92" y="94"/>
                </a:cxn>
                <a:cxn ang="0">
                  <a:pos x="92" y="426"/>
                </a:cxn>
                <a:cxn ang="0">
                  <a:pos x="0" y="426"/>
                </a:cxn>
              </a:cxnLst>
              <a:rect l="0" t="0" r="r" b="b"/>
              <a:pathLst>
                <a:path w="629" h="426">
                  <a:moveTo>
                    <a:pt x="0" y="426"/>
                  </a:moveTo>
                  <a:lnTo>
                    <a:pt x="0" y="0"/>
                  </a:lnTo>
                  <a:lnTo>
                    <a:pt x="83" y="0"/>
                  </a:lnTo>
                  <a:lnTo>
                    <a:pt x="314" y="180"/>
                  </a:lnTo>
                  <a:lnTo>
                    <a:pt x="546" y="0"/>
                  </a:lnTo>
                  <a:lnTo>
                    <a:pt x="629" y="0"/>
                  </a:lnTo>
                  <a:lnTo>
                    <a:pt x="629" y="426"/>
                  </a:lnTo>
                  <a:lnTo>
                    <a:pt x="537" y="426"/>
                  </a:lnTo>
                  <a:lnTo>
                    <a:pt x="537" y="94"/>
                  </a:lnTo>
                  <a:lnTo>
                    <a:pt x="314" y="266"/>
                  </a:lnTo>
                  <a:lnTo>
                    <a:pt x="92" y="94"/>
                  </a:lnTo>
                  <a:lnTo>
                    <a:pt x="92" y="426"/>
                  </a:lnTo>
                  <a:lnTo>
                    <a:pt x="0" y="426"/>
                  </a:lnTo>
                  <a:close/>
                </a:path>
              </a:pathLst>
            </a:custGeom>
            <a:solidFill>
              <a:schemeClr val="tx1"/>
            </a:solidFill>
            <a:ln w="9525">
              <a:solidFill>
                <a:schemeClr val="tx1"/>
              </a:solidFill>
              <a:round/>
              <a:headEnd/>
              <a:tailEnd/>
            </a:ln>
          </p:spPr>
          <p:txBody>
            <a:bodyPr/>
            <a:lstStyle/>
            <a:p>
              <a:endParaRPr lang="en-US"/>
            </a:p>
          </p:txBody>
        </p:sp>
        <p:sp>
          <p:nvSpPr>
            <p:cNvPr id="110642" name="Freeform 50"/>
            <p:cNvSpPr>
              <a:spLocks noChangeAspect="1" noEditPoints="1"/>
            </p:cNvSpPr>
            <p:nvPr/>
          </p:nvSpPr>
          <p:spPr bwMode="auto">
            <a:xfrm>
              <a:off x="2656" y="2980"/>
              <a:ext cx="203" cy="131"/>
            </a:xfrm>
            <a:custGeom>
              <a:avLst/>
              <a:gdLst/>
              <a:ahLst/>
              <a:cxnLst>
                <a:cxn ang="0">
                  <a:pos x="90" y="165"/>
                </a:cxn>
                <a:cxn ang="0">
                  <a:pos x="103" y="190"/>
                </a:cxn>
                <a:cxn ang="0">
                  <a:pos x="127" y="212"/>
                </a:cxn>
                <a:cxn ang="0">
                  <a:pos x="159" y="230"/>
                </a:cxn>
                <a:cxn ang="0">
                  <a:pos x="197" y="238"/>
                </a:cxn>
                <a:cxn ang="0">
                  <a:pos x="239" y="240"/>
                </a:cxn>
                <a:cxn ang="0">
                  <a:pos x="278" y="234"/>
                </a:cxn>
                <a:cxn ang="0">
                  <a:pos x="312" y="219"/>
                </a:cxn>
                <a:cxn ang="0">
                  <a:pos x="340" y="198"/>
                </a:cxn>
                <a:cxn ang="0">
                  <a:pos x="356" y="174"/>
                </a:cxn>
                <a:cxn ang="0">
                  <a:pos x="361" y="146"/>
                </a:cxn>
                <a:cxn ang="0">
                  <a:pos x="356" y="119"/>
                </a:cxn>
                <a:cxn ang="0">
                  <a:pos x="340" y="94"/>
                </a:cxn>
                <a:cxn ang="0">
                  <a:pos x="312" y="73"/>
                </a:cxn>
                <a:cxn ang="0">
                  <a:pos x="278" y="59"/>
                </a:cxn>
                <a:cxn ang="0">
                  <a:pos x="239" y="53"/>
                </a:cxn>
                <a:cxn ang="0">
                  <a:pos x="197" y="54"/>
                </a:cxn>
                <a:cxn ang="0">
                  <a:pos x="159" y="63"/>
                </a:cxn>
                <a:cxn ang="0">
                  <a:pos x="127" y="80"/>
                </a:cxn>
                <a:cxn ang="0">
                  <a:pos x="103" y="102"/>
                </a:cxn>
                <a:cxn ang="0">
                  <a:pos x="90" y="127"/>
                </a:cxn>
                <a:cxn ang="0">
                  <a:pos x="0" y="146"/>
                </a:cxn>
                <a:cxn ang="0">
                  <a:pos x="9" y="102"/>
                </a:cxn>
                <a:cxn ang="0">
                  <a:pos x="35" y="64"/>
                </a:cxn>
                <a:cxn ang="0">
                  <a:pos x="74" y="37"/>
                </a:cxn>
                <a:cxn ang="0">
                  <a:pos x="100" y="23"/>
                </a:cxn>
                <a:cxn ang="0">
                  <a:pos x="128" y="13"/>
                </a:cxn>
                <a:cxn ang="0">
                  <a:pos x="159" y="6"/>
                </a:cxn>
                <a:cxn ang="0">
                  <a:pos x="191" y="1"/>
                </a:cxn>
                <a:cxn ang="0">
                  <a:pos x="225" y="0"/>
                </a:cxn>
                <a:cxn ang="0">
                  <a:pos x="258" y="1"/>
                </a:cxn>
                <a:cxn ang="0">
                  <a:pos x="291" y="6"/>
                </a:cxn>
                <a:cxn ang="0">
                  <a:pos x="321" y="14"/>
                </a:cxn>
                <a:cxn ang="0">
                  <a:pos x="350" y="24"/>
                </a:cxn>
                <a:cxn ang="0">
                  <a:pos x="377" y="37"/>
                </a:cxn>
                <a:cxn ang="0">
                  <a:pos x="400" y="53"/>
                </a:cxn>
                <a:cxn ang="0">
                  <a:pos x="420" y="71"/>
                </a:cxn>
                <a:cxn ang="0">
                  <a:pos x="436" y="89"/>
                </a:cxn>
                <a:cxn ang="0">
                  <a:pos x="445" y="110"/>
                </a:cxn>
                <a:cxn ang="0">
                  <a:pos x="452" y="132"/>
                </a:cxn>
                <a:cxn ang="0">
                  <a:pos x="453" y="154"/>
                </a:cxn>
                <a:cxn ang="0">
                  <a:pos x="448" y="175"/>
                </a:cxn>
                <a:cxn ang="0">
                  <a:pos x="440" y="197"/>
                </a:cxn>
                <a:cxn ang="0">
                  <a:pos x="426" y="216"/>
                </a:cxn>
                <a:cxn ang="0">
                  <a:pos x="407" y="234"/>
                </a:cxn>
                <a:cxn ang="0">
                  <a:pos x="385" y="250"/>
                </a:cxn>
                <a:cxn ang="0">
                  <a:pos x="359" y="264"/>
                </a:cxn>
                <a:cxn ang="0">
                  <a:pos x="331" y="275"/>
                </a:cxn>
                <a:cxn ang="0">
                  <a:pos x="302" y="284"/>
                </a:cxn>
                <a:cxn ang="0">
                  <a:pos x="269" y="290"/>
                </a:cxn>
                <a:cxn ang="0">
                  <a:pos x="236" y="293"/>
                </a:cxn>
                <a:cxn ang="0">
                  <a:pos x="202" y="292"/>
                </a:cxn>
                <a:cxn ang="0">
                  <a:pos x="169" y="288"/>
                </a:cxn>
                <a:cxn ang="0">
                  <a:pos x="138" y="282"/>
                </a:cxn>
                <a:cxn ang="0">
                  <a:pos x="109" y="272"/>
                </a:cxn>
                <a:cxn ang="0">
                  <a:pos x="82" y="260"/>
                </a:cxn>
                <a:cxn ang="0">
                  <a:pos x="50" y="239"/>
                </a:cxn>
                <a:cxn ang="0">
                  <a:pos x="16" y="203"/>
                </a:cxn>
                <a:cxn ang="0">
                  <a:pos x="0" y="162"/>
                </a:cxn>
              </a:cxnLst>
              <a:rect l="0" t="0" r="r" b="b"/>
              <a:pathLst>
                <a:path w="454" h="293">
                  <a:moveTo>
                    <a:pt x="88" y="146"/>
                  </a:moveTo>
                  <a:lnTo>
                    <a:pt x="89" y="156"/>
                  </a:lnTo>
                  <a:lnTo>
                    <a:pt x="90" y="165"/>
                  </a:lnTo>
                  <a:lnTo>
                    <a:pt x="93" y="174"/>
                  </a:lnTo>
                  <a:lnTo>
                    <a:pt x="97" y="182"/>
                  </a:lnTo>
                  <a:lnTo>
                    <a:pt x="103" y="190"/>
                  </a:lnTo>
                  <a:lnTo>
                    <a:pt x="109" y="198"/>
                  </a:lnTo>
                  <a:lnTo>
                    <a:pt x="118" y="206"/>
                  </a:lnTo>
                  <a:lnTo>
                    <a:pt x="127" y="212"/>
                  </a:lnTo>
                  <a:lnTo>
                    <a:pt x="138" y="219"/>
                  </a:lnTo>
                  <a:lnTo>
                    <a:pt x="148" y="225"/>
                  </a:lnTo>
                  <a:lnTo>
                    <a:pt x="159" y="230"/>
                  </a:lnTo>
                  <a:lnTo>
                    <a:pt x="171" y="234"/>
                  </a:lnTo>
                  <a:lnTo>
                    <a:pt x="184" y="236"/>
                  </a:lnTo>
                  <a:lnTo>
                    <a:pt x="197" y="238"/>
                  </a:lnTo>
                  <a:lnTo>
                    <a:pt x="211" y="240"/>
                  </a:lnTo>
                  <a:lnTo>
                    <a:pt x="225" y="240"/>
                  </a:lnTo>
                  <a:lnTo>
                    <a:pt x="239" y="240"/>
                  </a:lnTo>
                  <a:lnTo>
                    <a:pt x="253" y="238"/>
                  </a:lnTo>
                  <a:lnTo>
                    <a:pt x="266" y="236"/>
                  </a:lnTo>
                  <a:lnTo>
                    <a:pt x="278" y="234"/>
                  </a:lnTo>
                  <a:lnTo>
                    <a:pt x="290" y="230"/>
                  </a:lnTo>
                  <a:lnTo>
                    <a:pt x="302" y="225"/>
                  </a:lnTo>
                  <a:lnTo>
                    <a:pt x="312" y="219"/>
                  </a:lnTo>
                  <a:lnTo>
                    <a:pt x="323" y="212"/>
                  </a:lnTo>
                  <a:lnTo>
                    <a:pt x="332" y="206"/>
                  </a:lnTo>
                  <a:lnTo>
                    <a:pt x="340" y="198"/>
                  </a:lnTo>
                  <a:lnTo>
                    <a:pt x="347" y="190"/>
                  </a:lnTo>
                  <a:lnTo>
                    <a:pt x="352" y="182"/>
                  </a:lnTo>
                  <a:lnTo>
                    <a:pt x="356" y="174"/>
                  </a:lnTo>
                  <a:lnTo>
                    <a:pt x="359" y="165"/>
                  </a:lnTo>
                  <a:lnTo>
                    <a:pt x="361" y="156"/>
                  </a:lnTo>
                  <a:lnTo>
                    <a:pt x="361" y="146"/>
                  </a:lnTo>
                  <a:lnTo>
                    <a:pt x="361" y="137"/>
                  </a:lnTo>
                  <a:lnTo>
                    <a:pt x="359" y="127"/>
                  </a:lnTo>
                  <a:lnTo>
                    <a:pt x="356" y="119"/>
                  </a:lnTo>
                  <a:lnTo>
                    <a:pt x="352" y="110"/>
                  </a:lnTo>
                  <a:lnTo>
                    <a:pt x="347" y="102"/>
                  </a:lnTo>
                  <a:lnTo>
                    <a:pt x="340" y="94"/>
                  </a:lnTo>
                  <a:lnTo>
                    <a:pt x="332" y="86"/>
                  </a:lnTo>
                  <a:lnTo>
                    <a:pt x="323" y="80"/>
                  </a:lnTo>
                  <a:lnTo>
                    <a:pt x="312" y="73"/>
                  </a:lnTo>
                  <a:lnTo>
                    <a:pt x="302" y="67"/>
                  </a:lnTo>
                  <a:lnTo>
                    <a:pt x="290" y="63"/>
                  </a:lnTo>
                  <a:lnTo>
                    <a:pt x="278" y="59"/>
                  </a:lnTo>
                  <a:lnTo>
                    <a:pt x="266" y="56"/>
                  </a:lnTo>
                  <a:lnTo>
                    <a:pt x="253" y="54"/>
                  </a:lnTo>
                  <a:lnTo>
                    <a:pt x="239" y="53"/>
                  </a:lnTo>
                  <a:lnTo>
                    <a:pt x="225" y="52"/>
                  </a:lnTo>
                  <a:lnTo>
                    <a:pt x="211" y="53"/>
                  </a:lnTo>
                  <a:lnTo>
                    <a:pt x="197" y="54"/>
                  </a:lnTo>
                  <a:lnTo>
                    <a:pt x="184" y="56"/>
                  </a:lnTo>
                  <a:lnTo>
                    <a:pt x="171" y="59"/>
                  </a:lnTo>
                  <a:lnTo>
                    <a:pt x="159" y="63"/>
                  </a:lnTo>
                  <a:lnTo>
                    <a:pt x="148" y="67"/>
                  </a:lnTo>
                  <a:lnTo>
                    <a:pt x="138" y="73"/>
                  </a:lnTo>
                  <a:lnTo>
                    <a:pt x="127" y="80"/>
                  </a:lnTo>
                  <a:lnTo>
                    <a:pt x="118" y="86"/>
                  </a:lnTo>
                  <a:lnTo>
                    <a:pt x="109" y="94"/>
                  </a:lnTo>
                  <a:lnTo>
                    <a:pt x="103" y="102"/>
                  </a:lnTo>
                  <a:lnTo>
                    <a:pt x="97" y="110"/>
                  </a:lnTo>
                  <a:lnTo>
                    <a:pt x="93" y="119"/>
                  </a:lnTo>
                  <a:lnTo>
                    <a:pt x="90" y="127"/>
                  </a:lnTo>
                  <a:lnTo>
                    <a:pt x="89" y="137"/>
                  </a:lnTo>
                  <a:lnTo>
                    <a:pt x="88" y="146"/>
                  </a:lnTo>
                  <a:close/>
                  <a:moveTo>
                    <a:pt x="0" y="146"/>
                  </a:moveTo>
                  <a:lnTo>
                    <a:pt x="0" y="131"/>
                  </a:lnTo>
                  <a:lnTo>
                    <a:pt x="4" y="117"/>
                  </a:lnTo>
                  <a:lnTo>
                    <a:pt x="9" y="102"/>
                  </a:lnTo>
                  <a:lnTo>
                    <a:pt x="16" y="89"/>
                  </a:lnTo>
                  <a:lnTo>
                    <a:pt x="24" y="77"/>
                  </a:lnTo>
                  <a:lnTo>
                    <a:pt x="35" y="64"/>
                  </a:lnTo>
                  <a:lnTo>
                    <a:pt x="50" y="53"/>
                  </a:lnTo>
                  <a:lnTo>
                    <a:pt x="65" y="42"/>
                  </a:lnTo>
                  <a:lnTo>
                    <a:pt x="74" y="37"/>
                  </a:lnTo>
                  <a:lnTo>
                    <a:pt x="82" y="33"/>
                  </a:lnTo>
                  <a:lnTo>
                    <a:pt x="91" y="28"/>
                  </a:lnTo>
                  <a:lnTo>
                    <a:pt x="100" y="23"/>
                  </a:lnTo>
                  <a:lnTo>
                    <a:pt x="109" y="20"/>
                  </a:lnTo>
                  <a:lnTo>
                    <a:pt x="119" y="17"/>
                  </a:lnTo>
                  <a:lnTo>
                    <a:pt x="128" y="13"/>
                  </a:lnTo>
                  <a:lnTo>
                    <a:pt x="138" y="11"/>
                  </a:lnTo>
                  <a:lnTo>
                    <a:pt x="148" y="8"/>
                  </a:lnTo>
                  <a:lnTo>
                    <a:pt x="159" y="6"/>
                  </a:lnTo>
                  <a:lnTo>
                    <a:pt x="169" y="4"/>
                  </a:lnTo>
                  <a:lnTo>
                    <a:pt x="180" y="2"/>
                  </a:lnTo>
                  <a:lnTo>
                    <a:pt x="191" y="1"/>
                  </a:lnTo>
                  <a:lnTo>
                    <a:pt x="202" y="1"/>
                  </a:lnTo>
                  <a:lnTo>
                    <a:pt x="214" y="0"/>
                  </a:lnTo>
                  <a:lnTo>
                    <a:pt x="225" y="0"/>
                  </a:lnTo>
                  <a:lnTo>
                    <a:pt x="236" y="0"/>
                  </a:lnTo>
                  <a:lnTo>
                    <a:pt x="247" y="1"/>
                  </a:lnTo>
                  <a:lnTo>
                    <a:pt x="258" y="1"/>
                  </a:lnTo>
                  <a:lnTo>
                    <a:pt x="269" y="3"/>
                  </a:lnTo>
                  <a:lnTo>
                    <a:pt x="280" y="4"/>
                  </a:lnTo>
                  <a:lnTo>
                    <a:pt x="291" y="6"/>
                  </a:lnTo>
                  <a:lnTo>
                    <a:pt x="302" y="8"/>
                  </a:lnTo>
                  <a:lnTo>
                    <a:pt x="311" y="11"/>
                  </a:lnTo>
                  <a:lnTo>
                    <a:pt x="321" y="14"/>
                  </a:lnTo>
                  <a:lnTo>
                    <a:pt x="331" y="17"/>
                  </a:lnTo>
                  <a:lnTo>
                    <a:pt x="341" y="20"/>
                  </a:lnTo>
                  <a:lnTo>
                    <a:pt x="350" y="24"/>
                  </a:lnTo>
                  <a:lnTo>
                    <a:pt x="359" y="28"/>
                  </a:lnTo>
                  <a:lnTo>
                    <a:pt x="368" y="33"/>
                  </a:lnTo>
                  <a:lnTo>
                    <a:pt x="377" y="37"/>
                  </a:lnTo>
                  <a:lnTo>
                    <a:pt x="385" y="42"/>
                  </a:lnTo>
                  <a:lnTo>
                    <a:pt x="393" y="48"/>
                  </a:lnTo>
                  <a:lnTo>
                    <a:pt x="400" y="53"/>
                  </a:lnTo>
                  <a:lnTo>
                    <a:pt x="407" y="59"/>
                  </a:lnTo>
                  <a:lnTo>
                    <a:pt x="414" y="65"/>
                  </a:lnTo>
                  <a:lnTo>
                    <a:pt x="420" y="71"/>
                  </a:lnTo>
                  <a:lnTo>
                    <a:pt x="426" y="77"/>
                  </a:lnTo>
                  <a:lnTo>
                    <a:pt x="431" y="83"/>
                  </a:lnTo>
                  <a:lnTo>
                    <a:pt x="436" y="89"/>
                  </a:lnTo>
                  <a:lnTo>
                    <a:pt x="440" y="96"/>
                  </a:lnTo>
                  <a:lnTo>
                    <a:pt x="442" y="103"/>
                  </a:lnTo>
                  <a:lnTo>
                    <a:pt x="445" y="110"/>
                  </a:lnTo>
                  <a:lnTo>
                    <a:pt x="448" y="117"/>
                  </a:lnTo>
                  <a:lnTo>
                    <a:pt x="450" y="124"/>
                  </a:lnTo>
                  <a:lnTo>
                    <a:pt x="452" y="132"/>
                  </a:lnTo>
                  <a:lnTo>
                    <a:pt x="453" y="139"/>
                  </a:lnTo>
                  <a:lnTo>
                    <a:pt x="454" y="146"/>
                  </a:lnTo>
                  <a:lnTo>
                    <a:pt x="453" y="154"/>
                  </a:lnTo>
                  <a:lnTo>
                    <a:pt x="452" y="161"/>
                  </a:lnTo>
                  <a:lnTo>
                    <a:pt x="450" y="168"/>
                  </a:lnTo>
                  <a:lnTo>
                    <a:pt x="448" y="175"/>
                  </a:lnTo>
                  <a:lnTo>
                    <a:pt x="445" y="183"/>
                  </a:lnTo>
                  <a:lnTo>
                    <a:pt x="442" y="190"/>
                  </a:lnTo>
                  <a:lnTo>
                    <a:pt x="440" y="197"/>
                  </a:lnTo>
                  <a:lnTo>
                    <a:pt x="436" y="203"/>
                  </a:lnTo>
                  <a:lnTo>
                    <a:pt x="431" y="209"/>
                  </a:lnTo>
                  <a:lnTo>
                    <a:pt x="426" y="216"/>
                  </a:lnTo>
                  <a:lnTo>
                    <a:pt x="420" y="222"/>
                  </a:lnTo>
                  <a:lnTo>
                    <a:pt x="414" y="228"/>
                  </a:lnTo>
                  <a:lnTo>
                    <a:pt x="407" y="234"/>
                  </a:lnTo>
                  <a:lnTo>
                    <a:pt x="400" y="239"/>
                  </a:lnTo>
                  <a:lnTo>
                    <a:pt x="393" y="244"/>
                  </a:lnTo>
                  <a:lnTo>
                    <a:pt x="385" y="250"/>
                  </a:lnTo>
                  <a:lnTo>
                    <a:pt x="377" y="255"/>
                  </a:lnTo>
                  <a:lnTo>
                    <a:pt x="368" y="260"/>
                  </a:lnTo>
                  <a:lnTo>
                    <a:pt x="359" y="264"/>
                  </a:lnTo>
                  <a:lnTo>
                    <a:pt x="350" y="269"/>
                  </a:lnTo>
                  <a:lnTo>
                    <a:pt x="341" y="272"/>
                  </a:lnTo>
                  <a:lnTo>
                    <a:pt x="331" y="275"/>
                  </a:lnTo>
                  <a:lnTo>
                    <a:pt x="321" y="279"/>
                  </a:lnTo>
                  <a:lnTo>
                    <a:pt x="311" y="281"/>
                  </a:lnTo>
                  <a:lnTo>
                    <a:pt x="302" y="284"/>
                  </a:lnTo>
                  <a:lnTo>
                    <a:pt x="291" y="286"/>
                  </a:lnTo>
                  <a:lnTo>
                    <a:pt x="280" y="288"/>
                  </a:lnTo>
                  <a:lnTo>
                    <a:pt x="269" y="290"/>
                  </a:lnTo>
                  <a:lnTo>
                    <a:pt x="258" y="291"/>
                  </a:lnTo>
                  <a:lnTo>
                    <a:pt x="247" y="292"/>
                  </a:lnTo>
                  <a:lnTo>
                    <a:pt x="236" y="293"/>
                  </a:lnTo>
                  <a:lnTo>
                    <a:pt x="225" y="293"/>
                  </a:lnTo>
                  <a:lnTo>
                    <a:pt x="214" y="293"/>
                  </a:lnTo>
                  <a:lnTo>
                    <a:pt x="202" y="292"/>
                  </a:lnTo>
                  <a:lnTo>
                    <a:pt x="191" y="291"/>
                  </a:lnTo>
                  <a:lnTo>
                    <a:pt x="180" y="290"/>
                  </a:lnTo>
                  <a:lnTo>
                    <a:pt x="169" y="288"/>
                  </a:lnTo>
                  <a:lnTo>
                    <a:pt x="159" y="286"/>
                  </a:lnTo>
                  <a:lnTo>
                    <a:pt x="148" y="284"/>
                  </a:lnTo>
                  <a:lnTo>
                    <a:pt x="138" y="282"/>
                  </a:lnTo>
                  <a:lnTo>
                    <a:pt x="128" y="279"/>
                  </a:lnTo>
                  <a:lnTo>
                    <a:pt x="119" y="275"/>
                  </a:lnTo>
                  <a:lnTo>
                    <a:pt x="109" y="272"/>
                  </a:lnTo>
                  <a:lnTo>
                    <a:pt x="100" y="268"/>
                  </a:lnTo>
                  <a:lnTo>
                    <a:pt x="91" y="264"/>
                  </a:lnTo>
                  <a:lnTo>
                    <a:pt x="82" y="260"/>
                  </a:lnTo>
                  <a:lnTo>
                    <a:pt x="74" y="255"/>
                  </a:lnTo>
                  <a:lnTo>
                    <a:pt x="65" y="250"/>
                  </a:lnTo>
                  <a:lnTo>
                    <a:pt x="50" y="239"/>
                  </a:lnTo>
                  <a:lnTo>
                    <a:pt x="35" y="228"/>
                  </a:lnTo>
                  <a:lnTo>
                    <a:pt x="24" y="216"/>
                  </a:lnTo>
                  <a:lnTo>
                    <a:pt x="16" y="203"/>
                  </a:lnTo>
                  <a:lnTo>
                    <a:pt x="9" y="190"/>
                  </a:lnTo>
                  <a:lnTo>
                    <a:pt x="4" y="176"/>
                  </a:lnTo>
                  <a:lnTo>
                    <a:pt x="0" y="162"/>
                  </a:lnTo>
                  <a:lnTo>
                    <a:pt x="0" y="146"/>
                  </a:lnTo>
                  <a:close/>
                </a:path>
              </a:pathLst>
            </a:custGeom>
            <a:solidFill>
              <a:schemeClr val="tx1"/>
            </a:solidFill>
            <a:ln w="9525">
              <a:solidFill>
                <a:schemeClr val="tx1"/>
              </a:solidFill>
              <a:round/>
              <a:headEnd/>
              <a:tailEnd/>
            </a:ln>
          </p:spPr>
          <p:txBody>
            <a:bodyPr/>
            <a:lstStyle/>
            <a:p>
              <a:endParaRPr lang="en-US"/>
            </a:p>
          </p:txBody>
        </p:sp>
        <p:sp>
          <p:nvSpPr>
            <p:cNvPr id="110643" name="Freeform 51"/>
            <p:cNvSpPr>
              <a:spLocks noChangeAspect="1" noEditPoints="1"/>
            </p:cNvSpPr>
            <p:nvPr/>
          </p:nvSpPr>
          <p:spPr bwMode="auto">
            <a:xfrm>
              <a:off x="2888" y="2917"/>
              <a:ext cx="267" cy="192"/>
            </a:xfrm>
            <a:custGeom>
              <a:avLst/>
              <a:gdLst/>
              <a:ahLst/>
              <a:cxnLst>
                <a:cxn ang="0">
                  <a:pos x="93" y="367"/>
                </a:cxn>
                <a:cxn ang="0">
                  <a:pos x="267" y="367"/>
                </a:cxn>
                <a:cxn ang="0">
                  <a:pos x="308" y="364"/>
                </a:cxn>
                <a:cxn ang="0">
                  <a:pos x="346" y="357"/>
                </a:cxn>
                <a:cxn ang="0">
                  <a:pos x="380" y="348"/>
                </a:cxn>
                <a:cxn ang="0">
                  <a:pos x="410" y="336"/>
                </a:cxn>
                <a:cxn ang="0">
                  <a:pos x="443" y="316"/>
                </a:cxn>
                <a:cxn ang="0">
                  <a:pos x="478" y="278"/>
                </a:cxn>
                <a:cxn ang="0">
                  <a:pos x="495" y="231"/>
                </a:cxn>
                <a:cxn ang="0">
                  <a:pos x="492" y="179"/>
                </a:cxn>
                <a:cxn ang="0">
                  <a:pos x="469" y="135"/>
                </a:cxn>
                <a:cxn ang="0">
                  <a:pos x="428" y="99"/>
                </a:cxn>
                <a:cxn ang="0">
                  <a:pos x="400" y="86"/>
                </a:cxn>
                <a:cxn ang="0">
                  <a:pos x="369" y="74"/>
                </a:cxn>
                <a:cxn ang="0">
                  <a:pos x="334" y="66"/>
                </a:cxn>
                <a:cxn ang="0">
                  <a:pos x="295" y="61"/>
                </a:cxn>
                <a:cxn ang="0">
                  <a:pos x="252" y="58"/>
                </a:cxn>
                <a:cxn ang="0">
                  <a:pos x="240" y="0"/>
                </a:cxn>
                <a:cxn ang="0">
                  <a:pos x="267" y="1"/>
                </a:cxn>
                <a:cxn ang="0">
                  <a:pos x="291" y="1"/>
                </a:cxn>
                <a:cxn ang="0">
                  <a:pos x="314" y="3"/>
                </a:cxn>
                <a:cxn ang="0">
                  <a:pos x="336" y="6"/>
                </a:cxn>
                <a:cxn ang="0">
                  <a:pos x="356" y="9"/>
                </a:cxn>
                <a:cxn ang="0">
                  <a:pos x="387" y="15"/>
                </a:cxn>
                <a:cxn ang="0">
                  <a:pos x="423" y="25"/>
                </a:cxn>
                <a:cxn ang="0">
                  <a:pos x="457" y="37"/>
                </a:cxn>
                <a:cxn ang="0">
                  <a:pos x="502" y="61"/>
                </a:cxn>
                <a:cxn ang="0">
                  <a:pos x="538" y="90"/>
                </a:cxn>
                <a:cxn ang="0">
                  <a:pos x="567" y="124"/>
                </a:cxn>
                <a:cxn ang="0">
                  <a:pos x="585" y="160"/>
                </a:cxn>
                <a:cxn ang="0">
                  <a:pos x="593" y="200"/>
                </a:cxn>
                <a:cxn ang="0">
                  <a:pos x="592" y="241"/>
                </a:cxn>
                <a:cxn ang="0">
                  <a:pos x="580" y="279"/>
                </a:cxn>
                <a:cxn ang="0">
                  <a:pos x="559" y="314"/>
                </a:cxn>
                <a:cxn ang="0">
                  <a:pos x="527" y="346"/>
                </a:cxn>
                <a:cxn ang="0">
                  <a:pos x="488" y="373"/>
                </a:cxn>
                <a:cxn ang="0">
                  <a:pos x="446" y="394"/>
                </a:cxn>
                <a:cxn ang="0">
                  <a:pos x="412" y="406"/>
                </a:cxn>
                <a:cxn ang="0">
                  <a:pos x="376" y="414"/>
                </a:cxn>
                <a:cxn ang="0">
                  <a:pos x="349" y="418"/>
                </a:cxn>
                <a:cxn ang="0">
                  <a:pos x="327" y="421"/>
                </a:cxn>
                <a:cxn ang="0">
                  <a:pos x="305" y="423"/>
                </a:cxn>
                <a:cxn ang="0">
                  <a:pos x="281" y="425"/>
                </a:cxn>
                <a:cxn ang="0">
                  <a:pos x="255" y="426"/>
                </a:cxn>
                <a:cxn ang="0">
                  <a:pos x="0" y="426"/>
                </a:cxn>
              </a:cxnLst>
              <a:rect l="0" t="0" r="r" b="b"/>
              <a:pathLst>
                <a:path w="594" h="426">
                  <a:moveTo>
                    <a:pt x="240" y="58"/>
                  </a:moveTo>
                  <a:lnTo>
                    <a:pt x="93" y="58"/>
                  </a:lnTo>
                  <a:lnTo>
                    <a:pt x="93" y="367"/>
                  </a:lnTo>
                  <a:lnTo>
                    <a:pt x="238" y="367"/>
                  </a:lnTo>
                  <a:lnTo>
                    <a:pt x="252" y="367"/>
                  </a:lnTo>
                  <a:lnTo>
                    <a:pt x="267" y="367"/>
                  </a:lnTo>
                  <a:lnTo>
                    <a:pt x="281" y="366"/>
                  </a:lnTo>
                  <a:lnTo>
                    <a:pt x="295" y="365"/>
                  </a:lnTo>
                  <a:lnTo>
                    <a:pt x="308" y="364"/>
                  </a:lnTo>
                  <a:lnTo>
                    <a:pt x="321" y="361"/>
                  </a:lnTo>
                  <a:lnTo>
                    <a:pt x="334" y="360"/>
                  </a:lnTo>
                  <a:lnTo>
                    <a:pt x="346" y="357"/>
                  </a:lnTo>
                  <a:lnTo>
                    <a:pt x="358" y="355"/>
                  </a:lnTo>
                  <a:lnTo>
                    <a:pt x="369" y="351"/>
                  </a:lnTo>
                  <a:lnTo>
                    <a:pt x="380" y="348"/>
                  </a:lnTo>
                  <a:lnTo>
                    <a:pt x="390" y="345"/>
                  </a:lnTo>
                  <a:lnTo>
                    <a:pt x="400" y="340"/>
                  </a:lnTo>
                  <a:lnTo>
                    <a:pt x="410" y="336"/>
                  </a:lnTo>
                  <a:lnTo>
                    <a:pt x="419" y="332"/>
                  </a:lnTo>
                  <a:lnTo>
                    <a:pt x="428" y="326"/>
                  </a:lnTo>
                  <a:lnTo>
                    <a:pt x="443" y="316"/>
                  </a:lnTo>
                  <a:lnTo>
                    <a:pt x="457" y="304"/>
                  </a:lnTo>
                  <a:lnTo>
                    <a:pt x="469" y="291"/>
                  </a:lnTo>
                  <a:lnTo>
                    <a:pt x="478" y="278"/>
                  </a:lnTo>
                  <a:lnTo>
                    <a:pt x="486" y="263"/>
                  </a:lnTo>
                  <a:lnTo>
                    <a:pt x="492" y="247"/>
                  </a:lnTo>
                  <a:lnTo>
                    <a:pt x="495" y="231"/>
                  </a:lnTo>
                  <a:lnTo>
                    <a:pt x="496" y="213"/>
                  </a:lnTo>
                  <a:lnTo>
                    <a:pt x="495" y="196"/>
                  </a:lnTo>
                  <a:lnTo>
                    <a:pt x="492" y="179"/>
                  </a:lnTo>
                  <a:lnTo>
                    <a:pt x="486" y="164"/>
                  </a:lnTo>
                  <a:lnTo>
                    <a:pt x="478" y="149"/>
                  </a:lnTo>
                  <a:lnTo>
                    <a:pt x="469" y="135"/>
                  </a:lnTo>
                  <a:lnTo>
                    <a:pt x="457" y="122"/>
                  </a:lnTo>
                  <a:lnTo>
                    <a:pt x="443" y="110"/>
                  </a:lnTo>
                  <a:lnTo>
                    <a:pt x="428" y="99"/>
                  </a:lnTo>
                  <a:lnTo>
                    <a:pt x="419" y="94"/>
                  </a:lnTo>
                  <a:lnTo>
                    <a:pt x="410" y="90"/>
                  </a:lnTo>
                  <a:lnTo>
                    <a:pt x="400" y="86"/>
                  </a:lnTo>
                  <a:lnTo>
                    <a:pt x="390" y="81"/>
                  </a:lnTo>
                  <a:lnTo>
                    <a:pt x="380" y="78"/>
                  </a:lnTo>
                  <a:lnTo>
                    <a:pt x="369" y="74"/>
                  </a:lnTo>
                  <a:lnTo>
                    <a:pt x="358" y="71"/>
                  </a:lnTo>
                  <a:lnTo>
                    <a:pt x="346" y="68"/>
                  </a:lnTo>
                  <a:lnTo>
                    <a:pt x="334" y="66"/>
                  </a:lnTo>
                  <a:lnTo>
                    <a:pt x="321" y="64"/>
                  </a:lnTo>
                  <a:lnTo>
                    <a:pt x="308" y="62"/>
                  </a:lnTo>
                  <a:lnTo>
                    <a:pt x="295" y="61"/>
                  </a:lnTo>
                  <a:lnTo>
                    <a:pt x="281" y="60"/>
                  </a:lnTo>
                  <a:lnTo>
                    <a:pt x="267" y="59"/>
                  </a:lnTo>
                  <a:lnTo>
                    <a:pt x="252" y="58"/>
                  </a:lnTo>
                  <a:lnTo>
                    <a:pt x="238" y="58"/>
                  </a:lnTo>
                  <a:lnTo>
                    <a:pt x="240" y="58"/>
                  </a:lnTo>
                  <a:close/>
                  <a:moveTo>
                    <a:pt x="240" y="0"/>
                  </a:moveTo>
                  <a:lnTo>
                    <a:pt x="250" y="0"/>
                  </a:lnTo>
                  <a:lnTo>
                    <a:pt x="258" y="0"/>
                  </a:lnTo>
                  <a:lnTo>
                    <a:pt x="267" y="1"/>
                  </a:lnTo>
                  <a:lnTo>
                    <a:pt x="275" y="1"/>
                  </a:lnTo>
                  <a:lnTo>
                    <a:pt x="283" y="1"/>
                  </a:lnTo>
                  <a:lnTo>
                    <a:pt x="291" y="1"/>
                  </a:lnTo>
                  <a:lnTo>
                    <a:pt x="300" y="2"/>
                  </a:lnTo>
                  <a:lnTo>
                    <a:pt x="307" y="2"/>
                  </a:lnTo>
                  <a:lnTo>
                    <a:pt x="314" y="3"/>
                  </a:lnTo>
                  <a:lnTo>
                    <a:pt x="322" y="4"/>
                  </a:lnTo>
                  <a:lnTo>
                    <a:pt x="329" y="4"/>
                  </a:lnTo>
                  <a:lnTo>
                    <a:pt x="336" y="6"/>
                  </a:lnTo>
                  <a:lnTo>
                    <a:pt x="343" y="7"/>
                  </a:lnTo>
                  <a:lnTo>
                    <a:pt x="350" y="8"/>
                  </a:lnTo>
                  <a:lnTo>
                    <a:pt x="356" y="9"/>
                  </a:lnTo>
                  <a:lnTo>
                    <a:pt x="362" y="10"/>
                  </a:lnTo>
                  <a:lnTo>
                    <a:pt x="375" y="12"/>
                  </a:lnTo>
                  <a:lnTo>
                    <a:pt x="387" y="15"/>
                  </a:lnTo>
                  <a:lnTo>
                    <a:pt x="399" y="18"/>
                  </a:lnTo>
                  <a:lnTo>
                    <a:pt x="411" y="21"/>
                  </a:lnTo>
                  <a:lnTo>
                    <a:pt x="423" y="25"/>
                  </a:lnTo>
                  <a:lnTo>
                    <a:pt x="435" y="29"/>
                  </a:lnTo>
                  <a:lnTo>
                    <a:pt x="446" y="33"/>
                  </a:lnTo>
                  <a:lnTo>
                    <a:pt x="457" y="37"/>
                  </a:lnTo>
                  <a:lnTo>
                    <a:pt x="473" y="45"/>
                  </a:lnTo>
                  <a:lnTo>
                    <a:pt x="488" y="53"/>
                  </a:lnTo>
                  <a:lnTo>
                    <a:pt x="502" y="61"/>
                  </a:lnTo>
                  <a:lnTo>
                    <a:pt x="514" y="71"/>
                  </a:lnTo>
                  <a:lnTo>
                    <a:pt x="527" y="80"/>
                  </a:lnTo>
                  <a:lnTo>
                    <a:pt x="538" y="90"/>
                  </a:lnTo>
                  <a:lnTo>
                    <a:pt x="549" y="101"/>
                  </a:lnTo>
                  <a:lnTo>
                    <a:pt x="559" y="112"/>
                  </a:lnTo>
                  <a:lnTo>
                    <a:pt x="567" y="124"/>
                  </a:lnTo>
                  <a:lnTo>
                    <a:pt x="574" y="135"/>
                  </a:lnTo>
                  <a:lnTo>
                    <a:pt x="580" y="147"/>
                  </a:lnTo>
                  <a:lnTo>
                    <a:pt x="585" y="160"/>
                  </a:lnTo>
                  <a:lnTo>
                    <a:pt x="589" y="173"/>
                  </a:lnTo>
                  <a:lnTo>
                    <a:pt x="592" y="186"/>
                  </a:lnTo>
                  <a:lnTo>
                    <a:pt x="593" y="200"/>
                  </a:lnTo>
                  <a:lnTo>
                    <a:pt x="594" y="213"/>
                  </a:lnTo>
                  <a:lnTo>
                    <a:pt x="593" y="227"/>
                  </a:lnTo>
                  <a:lnTo>
                    <a:pt x="592" y="241"/>
                  </a:lnTo>
                  <a:lnTo>
                    <a:pt x="589" y="254"/>
                  </a:lnTo>
                  <a:lnTo>
                    <a:pt x="585" y="266"/>
                  </a:lnTo>
                  <a:lnTo>
                    <a:pt x="580" y="279"/>
                  </a:lnTo>
                  <a:lnTo>
                    <a:pt x="574" y="291"/>
                  </a:lnTo>
                  <a:lnTo>
                    <a:pt x="567" y="303"/>
                  </a:lnTo>
                  <a:lnTo>
                    <a:pt x="559" y="314"/>
                  </a:lnTo>
                  <a:lnTo>
                    <a:pt x="549" y="325"/>
                  </a:lnTo>
                  <a:lnTo>
                    <a:pt x="538" y="336"/>
                  </a:lnTo>
                  <a:lnTo>
                    <a:pt x="527" y="346"/>
                  </a:lnTo>
                  <a:lnTo>
                    <a:pt x="514" y="356"/>
                  </a:lnTo>
                  <a:lnTo>
                    <a:pt x="502" y="365"/>
                  </a:lnTo>
                  <a:lnTo>
                    <a:pt x="488" y="373"/>
                  </a:lnTo>
                  <a:lnTo>
                    <a:pt x="473" y="382"/>
                  </a:lnTo>
                  <a:lnTo>
                    <a:pt x="457" y="389"/>
                  </a:lnTo>
                  <a:lnTo>
                    <a:pt x="446" y="394"/>
                  </a:lnTo>
                  <a:lnTo>
                    <a:pt x="435" y="399"/>
                  </a:lnTo>
                  <a:lnTo>
                    <a:pt x="423" y="402"/>
                  </a:lnTo>
                  <a:lnTo>
                    <a:pt x="412" y="406"/>
                  </a:lnTo>
                  <a:lnTo>
                    <a:pt x="400" y="409"/>
                  </a:lnTo>
                  <a:lnTo>
                    <a:pt x="388" y="412"/>
                  </a:lnTo>
                  <a:lnTo>
                    <a:pt x="376" y="414"/>
                  </a:lnTo>
                  <a:lnTo>
                    <a:pt x="362" y="416"/>
                  </a:lnTo>
                  <a:lnTo>
                    <a:pt x="356" y="417"/>
                  </a:lnTo>
                  <a:lnTo>
                    <a:pt x="349" y="418"/>
                  </a:lnTo>
                  <a:lnTo>
                    <a:pt x="342" y="419"/>
                  </a:lnTo>
                  <a:lnTo>
                    <a:pt x="335" y="420"/>
                  </a:lnTo>
                  <a:lnTo>
                    <a:pt x="327" y="421"/>
                  </a:lnTo>
                  <a:lnTo>
                    <a:pt x="320" y="422"/>
                  </a:lnTo>
                  <a:lnTo>
                    <a:pt x="312" y="423"/>
                  </a:lnTo>
                  <a:lnTo>
                    <a:pt x="305" y="423"/>
                  </a:lnTo>
                  <a:lnTo>
                    <a:pt x="297" y="424"/>
                  </a:lnTo>
                  <a:lnTo>
                    <a:pt x="289" y="424"/>
                  </a:lnTo>
                  <a:lnTo>
                    <a:pt x="281" y="425"/>
                  </a:lnTo>
                  <a:lnTo>
                    <a:pt x="272" y="425"/>
                  </a:lnTo>
                  <a:lnTo>
                    <a:pt x="264" y="425"/>
                  </a:lnTo>
                  <a:lnTo>
                    <a:pt x="255" y="426"/>
                  </a:lnTo>
                  <a:lnTo>
                    <a:pt x="247" y="426"/>
                  </a:lnTo>
                  <a:lnTo>
                    <a:pt x="238" y="426"/>
                  </a:lnTo>
                  <a:lnTo>
                    <a:pt x="0" y="426"/>
                  </a:lnTo>
                  <a:lnTo>
                    <a:pt x="0" y="0"/>
                  </a:lnTo>
                  <a:lnTo>
                    <a:pt x="240" y="0"/>
                  </a:lnTo>
                  <a:close/>
                </a:path>
              </a:pathLst>
            </a:custGeom>
            <a:solidFill>
              <a:schemeClr val="tx1"/>
            </a:solidFill>
            <a:ln w="9525">
              <a:solidFill>
                <a:schemeClr val="tx1"/>
              </a:solidFill>
              <a:round/>
              <a:headEnd/>
              <a:tailEnd/>
            </a:ln>
          </p:spPr>
          <p:txBody>
            <a:bodyPr/>
            <a:lstStyle/>
            <a:p>
              <a:endParaRPr lang="en-US"/>
            </a:p>
          </p:txBody>
        </p:sp>
        <p:sp>
          <p:nvSpPr>
            <p:cNvPr id="110644" name="Freeform 52"/>
            <p:cNvSpPr>
              <a:spLocks noChangeAspect="1" noEditPoints="1"/>
            </p:cNvSpPr>
            <p:nvPr/>
          </p:nvSpPr>
          <p:spPr bwMode="auto">
            <a:xfrm>
              <a:off x="3175" y="2915"/>
              <a:ext cx="309" cy="197"/>
            </a:xfrm>
            <a:custGeom>
              <a:avLst/>
              <a:gdLst/>
              <a:ahLst/>
              <a:cxnLst>
                <a:cxn ang="0">
                  <a:pos x="103" y="251"/>
                </a:cxn>
                <a:cxn ang="0">
                  <a:pos x="121" y="289"/>
                </a:cxn>
                <a:cxn ang="0">
                  <a:pos x="153" y="323"/>
                </a:cxn>
                <a:cxn ang="0">
                  <a:pos x="195" y="351"/>
                </a:cxn>
                <a:cxn ang="0">
                  <a:pos x="250" y="370"/>
                </a:cxn>
                <a:cxn ang="0">
                  <a:pos x="309" y="379"/>
                </a:cxn>
                <a:cxn ang="0">
                  <a:pos x="369" y="380"/>
                </a:cxn>
                <a:cxn ang="0">
                  <a:pos x="428" y="373"/>
                </a:cxn>
                <a:cxn ang="0">
                  <a:pos x="482" y="355"/>
                </a:cxn>
                <a:cxn ang="0">
                  <a:pos x="527" y="329"/>
                </a:cxn>
                <a:cxn ang="0">
                  <a:pos x="561" y="296"/>
                </a:cxn>
                <a:cxn ang="0">
                  <a:pos x="584" y="259"/>
                </a:cxn>
                <a:cxn ang="0">
                  <a:pos x="592" y="219"/>
                </a:cxn>
                <a:cxn ang="0">
                  <a:pos x="584" y="181"/>
                </a:cxn>
                <a:cxn ang="0">
                  <a:pos x="563" y="144"/>
                </a:cxn>
                <a:cxn ang="0">
                  <a:pos x="526" y="111"/>
                </a:cxn>
                <a:cxn ang="0">
                  <a:pos x="482" y="85"/>
                </a:cxn>
                <a:cxn ang="0">
                  <a:pos x="428" y="65"/>
                </a:cxn>
                <a:cxn ang="0">
                  <a:pos x="369" y="58"/>
                </a:cxn>
                <a:cxn ang="0">
                  <a:pos x="309" y="58"/>
                </a:cxn>
                <a:cxn ang="0">
                  <a:pos x="250" y="68"/>
                </a:cxn>
                <a:cxn ang="0">
                  <a:pos x="198" y="89"/>
                </a:cxn>
                <a:cxn ang="0">
                  <a:pos x="153" y="117"/>
                </a:cxn>
                <a:cxn ang="0">
                  <a:pos x="121" y="149"/>
                </a:cxn>
                <a:cxn ang="0">
                  <a:pos x="103" y="187"/>
                </a:cxn>
                <a:cxn ang="0">
                  <a:pos x="99" y="219"/>
                </a:cxn>
                <a:cxn ang="0">
                  <a:pos x="7" y="176"/>
                </a:cxn>
                <a:cxn ang="0">
                  <a:pos x="31" y="125"/>
                </a:cxn>
                <a:cxn ang="0">
                  <a:pos x="78" y="80"/>
                </a:cxn>
                <a:cxn ang="0">
                  <a:pos x="140" y="42"/>
                </a:cxn>
                <a:cxn ang="0">
                  <a:pos x="211" y="16"/>
                </a:cxn>
                <a:cxn ang="0">
                  <a:pos x="252" y="7"/>
                </a:cxn>
                <a:cxn ang="0">
                  <a:pos x="293" y="2"/>
                </a:cxn>
                <a:cxn ang="0">
                  <a:pos x="336" y="0"/>
                </a:cxn>
                <a:cxn ang="0">
                  <a:pos x="378" y="1"/>
                </a:cxn>
                <a:cxn ang="0">
                  <a:pos x="420" y="5"/>
                </a:cxn>
                <a:cxn ang="0">
                  <a:pos x="460" y="12"/>
                </a:cxn>
                <a:cxn ang="0">
                  <a:pos x="499" y="23"/>
                </a:cxn>
                <a:cxn ang="0">
                  <a:pos x="536" y="36"/>
                </a:cxn>
                <a:cxn ang="0">
                  <a:pos x="570" y="53"/>
                </a:cxn>
                <a:cxn ang="0">
                  <a:pos x="612" y="81"/>
                </a:cxn>
                <a:cxn ang="0">
                  <a:pos x="658" y="125"/>
                </a:cxn>
                <a:cxn ang="0">
                  <a:pos x="683" y="178"/>
                </a:cxn>
                <a:cxn ang="0">
                  <a:pos x="689" y="231"/>
                </a:cxn>
                <a:cxn ang="0">
                  <a:pos x="675" y="285"/>
                </a:cxn>
                <a:cxn ang="0">
                  <a:pos x="642" y="334"/>
                </a:cxn>
                <a:cxn ang="0">
                  <a:pos x="588" y="376"/>
                </a:cxn>
                <a:cxn ang="0">
                  <a:pos x="556" y="394"/>
                </a:cxn>
                <a:cxn ang="0">
                  <a:pos x="520" y="408"/>
                </a:cxn>
                <a:cxn ang="0">
                  <a:pos x="483" y="420"/>
                </a:cxn>
                <a:cxn ang="0">
                  <a:pos x="445" y="430"/>
                </a:cxn>
                <a:cxn ang="0">
                  <a:pos x="404" y="436"/>
                </a:cxn>
                <a:cxn ang="0">
                  <a:pos x="362" y="440"/>
                </a:cxn>
                <a:cxn ang="0">
                  <a:pos x="318" y="439"/>
                </a:cxn>
                <a:cxn ang="0">
                  <a:pos x="276" y="436"/>
                </a:cxn>
                <a:cxn ang="0">
                  <a:pos x="235" y="428"/>
                </a:cxn>
                <a:cxn ang="0">
                  <a:pos x="181" y="414"/>
                </a:cxn>
                <a:cxn ang="0">
                  <a:pos x="113" y="383"/>
                </a:cxn>
                <a:cxn ang="0">
                  <a:pos x="57" y="342"/>
                </a:cxn>
                <a:cxn ang="0">
                  <a:pos x="18" y="293"/>
                </a:cxn>
                <a:cxn ang="0">
                  <a:pos x="2" y="240"/>
                </a:cxn>
              </a:cxnLst>
              <a:rect l="0" t="0" r="r" b="b"/>
              <a:pathLst>
                <a:path w="689" h="440">
                  <a:moveTo>
                    <a:pt x="99" y="219"/>
                  </a:moveTo>
                  <a:lnTo>
                    <a:pt x="99" y="227"/>
                  </a:lnTo>
                  <a:lnTo>
                    <a:pt x="100" y="235"/>
                  </a:lnTo>
                  <a:lnTo>
                    <a:pt x="101" y="243"/>
                  </a:lnTo>
                  <a:lnTo>
                    <a:pt x="103" y="251"/>
                  </a:lnTo>
                  <a:lnTo>
                    <a:pt x="106" y="259"/>
                  </a:lnTo>
                  <a:lnTo>
                    <a:pt x="109" y="266"/>
                  </a:lnTo>
                  <a:lnTo>
                    <a:pt x="112" y="274"/>
                  </a:lnTo>
                  <a:lnTo>
                    <a:pt x="116" y="282"/>
                  </a:lnTo>
                  <a:lnTo>
                    <a:pt x="121" y="289"/>
                  </a:lnTo>
                  <a:lnTo>
                    <a:pt x="126" y="296"/>
                  </a:lnTo>
                  <a:lnTo>
                    <a:pt x="133" y="303"/>
                  </a:lnTo>
                  <a:lnTo>
                    <a:pt x="139" y="310"/>
                  </a:lnTo>
                  <a:lnTo>
                    <a:pt x="145" y="316"/>
                  </a:lnTo>
                  <a:lnTo>
                    <a:pt x="153" y="323"/>
                  </a:lnTo>
                  <a:lnTo>
                    <a:pt x="161" y="329"/>
                  </a:lnTo>
                  <a:lnTo>
                    <a:pt x="170" y="335"/>
                  </a:lnTo>
                  <a:lnTo>
                    <a:pt x="178" y="340"/>
                  </a:lnTo>
                  <a:lnTo>
                    <a:pt x="186" y="345"/>
                  </a:lnTo>
                  <a:lnTo>
                    <a:pt x="195" y="351"/>
                  </a:lnTo>
                  <a:lnTo>
                    <a:pt x="205" y="355"/>
                  </a:lnTo>
                  <a:lnTo>
                    <a:pt x="216" y="359"/>
                  </a:lnTo>
                  <a:lnTo>
                    <a:pt x="226" y="363"/>
                  </a:lnTo>
                  <a:lnTo>
                    <a:pt x="238" y="367"/>
                  </a:lnTo>
                  <a:lnTo>
                    <a:pt x="250" y="370"/>
                  </a:lnTo>
                  <a:lnTo>
                    <a:pt x="261" y="373"/>
                  </a:lnTo>
                  <a:lnTo>
                    <a:pt x="273" y="375"/>
                  </a:lnTo>
                  <a:lnTo>
                    <a:pt x="285" y="376"/>
                  </a:lnTo>
                  <a:lnTo>
                    <a:pt x="297" y="378"/>
                  </a:lnTo>
                  <a:lnTo>
                    <a:pt x="309" y="379"/>
                  </a:lnTo>
                  <a:lnTo>
                    <a:pt x="320" y="380"/>
                  </a:lnTo>
                  <a:lnTo>
                    <a:pt x="332" y="381"/>
                  </a:lnTo>
                  <a:lnTo>
                    <a:pt x="345" y="381"/>
                  </a:lnTo>
                  <a:lnTo>
                    <a:pt x="357" y="381"/>
                  </a:lnTo>
                  <a:lnTo>
                    <a:pt x="369" y="380"/>
                  </a:lnTo>
                  <a:lnTo>
                    <a:pt x="382" y="379"/>
                  </a:lnTo>
                  <a:lnTo>
                    <a:pt x="394" y="378"/>
                  </a:lnTo>
                  <a:lnTo>
                    <a:pt x="405" y="376"/>
                  </a:lnTo>
                  <a:lnTo>
                    <a:pt x="417" y="375"/>
                  </a:lnTo>
                  <a:lnTo>
                    <a:pt x="428" y="373"/>
                  </a:lnTo>
                  <a:lnTo>
                    <a:pt x="439" y="370"/>
                  </a:lnTo>
                  <a:lnTo>
                    <a:pt x="451" y="367"/>
                  </a:lnTo>
                  <a:lnTo>
                    <a:pt x="461" y="363"/>
                  </a:lnTo>
                  <a:lnTo>
                    <a:pt x="472" y="359"/>
                  </a:lnTo>
                  <a:lnTo>
                    <a:pt x="482" y="355"/>
                  </a:lnTo>
                  <a:lnTo>
                    <a:pt x="492" y="351"/>
                  </a:lnTo>
                  <a:lnTo>
                    <a:pt x="501" y="345"/>
                  </a:lnTo>
                  <a:lnTo>
                    <a:pt x="511" y="340"/>
                  </a:lnTo>
                  <a:lnTo>
                    <a:pt x="520" y="335"/>
                  </a:lnTo>
                  <a:lnTo>
                    <a:pt x="527" y="329"/>
                  </a:lnTo>
                  <a:lnTo>
                    <a:pt x="535" y="323"/>
                  </a:lnTo>
                  <a:lnTo>
                    <a:pt x="542" y="316"/>
                  </a:lnTo>
                  <a:lnTo>
                    <a:pt x="549" y="310"/>
                  </a:lnTo>
                  <a:lnTo>
                    <a:pt x="556" y="303"/>
                  </a:lnTo>
                  <a:lnTo>
                    <a:pt x="561" y="296"/>
                  </a:lnTo>
                  <a:lnTo>
                    <a:pt x="568" y="289"/>
                  </a:lnTo>
                  <a:lnTo>
                    <a:pt x="573" y="282"/>
                  </a:lnTo>
                  <a:lnTo>
                    <a:pt x="577" y="274"/>
                  </a:lnTo>
                  <a:lnTo>
                    <a:pt x="581" y="266"/>
                  </a:lnTo>
                  <a:lnTo>
                    <a:pt x="584" y="259"/>
                  </a:lnTo>
                  <a:lnTo>
                    <a:pt x="587" y="251"/>
                  </a:lnTo>
                  <a:lnTo>
                    <a:pt x="589" y="243"/>
                  </a:lnTo>
                  <a:lnTo>
                    <a:pt x="590" y="235"/>
                  </a:lnTo>
                  <a:lnTo>
                    <a:pt x="592" y="227"/>
                  </a:lnTo>
                  <a:lnTo>
                    <a:pt x="592" y="219"/>
                  </a:lnTo>
                  <a:lnTo>
                    <a:pt x="592" y="211"/>
                  </a:lnTo>
                  <a:lnTo>
                    <a:pt x="590" y="203"/>
                  </a:lnTo>
                  <a:lnTo>
                    <a:pt x="589" y="196"/>
                  </a:lnTo>
                  <a:lnTo>
                    <a:pt x="587" y="188"/>
                  </a:lnTo>
                  <a:lnTo>
                    <a:pt x="584" y="181"/>
                  </a:lnTo>
                  <a:lnTo>
                    <a:pt x="581" y="173"/>
                  </a:lnTo>
                  <a:lnTo>
                    <a:pt x="577" y="166"/>
                  </a:lnTo>
                  <a:lnTo>
                    <a:pt x="573" y="159"/>
                  </a:lnTo>
                  <a:lnTo>
                    <a:pt x="568" y="151"/>
                  </a:lnTo>
                  <a:lnTo>
                    <a:pt x="563" y="144"/>
                  </a:lnTo>
                  <a:lnTo>
                    <a:pt x="556" y="137"/>
                  </a:lnTo>
                  <a:lnTo>
                    <a:pt x="549" y="130"/>
                  </a:lnTo>
                  <a:lnTo>
                    <a:pt x="542" y="124"/>
                  </a:lnTo>
                  <a:lnTo>
                    <a:pt x="534" y="118"/>
                  </a:lnTo>
                  <a:lnTo>
                    <a:pt x="526" y="111"/>
                  </a:lnTo>
                  <a:lnTo>
                    <a:pt x="517" y="105"/>
                  </a:lnTo>
                  <a:lnTo>
                    <a:pt x="509" y="100"/>
                  </a:lnTo>
                  <a:lnTo>
                    <a:pt x="501" y="95"/>
                  </a:lnTo>
                  <a:lnTo>
                    <a:pt x="492" y="89"/>
                  </a:lnTo>
                  <a:lnTo>
                    <a:pt x="482" y="85"/>
                  </a:lnTo>
                  <a:lnTo>
                    <a:pt x="472" y="80"/>
                  </a:lnTo>
                  <a:lnTo>
                    <a:pt x="461" y="76"/>
                  </a:lnTo>
                  <a:lnTo>
                    <a:pt x="451" y="72"/>
                  </a:lnTo>
                  <a:lnTo>
                    <a:pt x="439" y="68"/>
                  </a:lnTo>
                  <a:lnTo>
                    <a:pt x="428" y="65"/>
                  </a:lnTo>
                  <a:lnTo>
                    <a:pt x="417" y="63"/>
                  </a:lnTo>
                  <a:lnTo>
                    <a:pt x="405" y="61"/>
                  </a:lnTo>
                  <a:lnTo>
                    <a:pt x="394" y="60"/>
                  </a:lnTo>
                  <a:lnTo>
                    <a:pt x="382" y="58"/>
                  </a:lnTo>
                  <a:lnTo>
                    <a:pt x="369" y="58"/>
                  </a:lnTo>
                  <a:lnTo>
                    <a:pt x="357" y="57"/>
                  </a:lnTo>
                  <a:lnTo>
                    <a:pt x="345" y="57"/>
                  </a:lnTo>
                  <a:lnTo>
                    <a:pt x="332" y="57"/>
                  </a:lnTo>
                  <a:lnTo>
                    <a:pt x="320" y="58"/>
                  </a:lnTo>
                  <a:lnTo>
                    <a:pt x="309" y="58"/>
                  </a:lnTo>
                  <a:lnTo>
                    <a:pt x="297" y="60"/>
                  </a:lnTo>
                  <a:lnTo>
                    <a:pt x="285" y="61"/>
                  </a:lnTo>
                  <a:lnTo>
                    <a:pt x="273" y="63"/>
                  </a:lnTo>
                  <a:lnTo>
                    <a:pt x="261" y="65"/>
                  </a:lnTo>
                  <a:lnTo>
                    <a:pt x="250" y="68"/>
                  </a:lnTo>
                  <a:lnTo>
                    <a:pt x="239" y="72"/>
                  </a:lnTo>
                  <a:lnTo>
                    <a:pt x="228" y="76"/>
                  </a:lnTo>
                  <a:lnTo>
                    <a:pt x="218" y="80"/>
                  </a:lnTo>
                  <a:lnTo>
                    <a:pt x="208" y="85"/>
                  </a:lnTo>
                  <a:lnTo>
                    <a:pt x="198" y="89"/>
                  </a:lnTo>
                  <a:lnTo>
                    <a:pt x="188" y="95"/>
                  </a:lnTo>
                  <a:lnTo>
                    <a:pt x="179" y="100"/>
                  </a:lnTo>
                  <a:lnTo>
                    <a:pt x="170" y="105"/>
                  </a:lnTo>
                  <a:lnTo>
                    <a:pt x="161" y="111"/>
                  </a:lnTo>
                  <a:lnTo>
                    <a:pt x="153" y="117"/>
                  </a:lnTo>
                  <a:lnTo>
                    <a:pt x="145" y="123"/>
                  </a:lnTo>
                  <a:lnTo>
                    <a:pt x="139" y="129"/>
                  </a:lnTo>
                  <a:lnTo>
                    <a:pt x="133" y="136"/>
                  </a:lnTo>
                  <a:lnTo>
                    <a:pt x="126" y="143"/>
                  </a:lnTo>
                  <a:lnTo>
                    <a:pt x="121" y="149"/>
                  </a:lnTo>
                  <a:lnTo>
                    <a:pt x="116" y="156"/>
                  </a:lnTo>
                  <a:lnTo>
                    <a:pt x="112" y="164"/>
                  </a:lnTo>
                  <a:lnTo>
                    <a:pt x="109" y="171"/>
                  </a:lnTo>
                  <a:lnTo>
                    <a:pt x="106" y="179"/>
                  </a:lnTo>
                  <a:lnTo>
                    <a:pt x="103" y="187"/>
                  </a:lnTo>
                  <a:lnTo>
                    <a:pt x="101" y="195"/>
                  </a:lnTo>
                  <a:lnTo>
                    <a:pt x="100" y="203"/>
                  </a:lnTo>
                  <a:lnTo>
                    <a:pt x="99" y="211"/>
                  </a:lnTo>
                  <a:lnTo>
                    <a:pt x="99" y="219"/>
                  </a:lnTo>
                  <a:lnTo>
                    <a:pt x="99" y="219"/>
                  </a:lnTo>
                  <a:close/>
                  <a:moveTo>
                    <a:pt x="0" y="217"/>
                  </a:moveTo>
                  <a:lnTo>
                    <a:pt x="1" y="206"/>
                  </a:lnTo>
                  <a:lnTo>
                    <a:pt x="2" y="197"/>
                  </a:lnTo>
                  <a:lnTo>
                    <a:pt x="4" y="186"/>
                  </a:lnTo>
                  <a:lnTo>
                    <a:pt x="7" y="176"/>
                  </a:lnTo>
                  <a:lnTo>
                    <a:pt x="10" y="165"/>
                  </a:lnTo>
                  <a:lnTo>
                    <a:pt x="14" y="156"/>
                  </a:lnTo>
                  <a:lnTo>
                    <a:pt x="19" y="145"/>
                  </a:lnTo>
                  <a:lnTo>
                    <a:pt x="24" y="135"/>
                  </a:lnTo>
                  <a:lnTo>
                    <a:pt x="31" y="125"/>
                  </a:lnTo>
                  <a:lnTo>
                    <a:pt x="40" y="115"/>
                  </a:lnTo>
                  <a:lnTo>
                    <a:pt x="48" y="106"/>
                  </a:lnTo>
                  <a:lnTo>
                    <a:pt x="57" y="97"/>
                  </a:lnTo>
                  <a:lnTo>
                    <a:pt x="67" y="88"/>
                  </a:lnTo>
                  <a:lnTo>
                    <a:pt x="78" y="80"/>
                  </a:lnTo>
                  <a:lnTo>
                    <a:pt x="90" y="72"/>
                  </a:lnTo>
                  <a:lnTo>
                    <a:pt x="102" y="64"/>
                  </a:lnTo>
                  <a:lnTo>
                    <a:pt x="114" y="57"/>
                  </a:lnTo>
                  <a:lnTo>
                    <a:pt x="126" y="49"/>
                  </a:lnTo>
                  <a:lnTo>
                    <a:pt x="140" y="42"/>
                  </a:lnTo>
                  <a:lnTo>
                    <a:pt x="153" y="36"/>
                  </a:lnTo>
                  <a:lnTo>
                    <a:pt x="167" y="30"/>
                  </a:lnTo>
                  <a:lnTo>
                    <a:pt x="181" y="25"/>
                  </a:lnTo>
                  <a:lnTo>
                    <a:pt x="196" y="20"/>
                  </a:lnTo>
                  <a:lnTo>
                    <a:pt x="211" y="16"/>
                  </a:lnTo>
                  <a:lnTo>
                    <a:pt x="219" y="14"/>
                  </a:lnTo>
                  <a:lnTo>
                    <a:pt x="227" y="12"/>
                  </a:lnTo>
                  <a:lnTo>
                    <a:pt x="235" y="10"/>
                  </a:lnTo>
                  <a:lnTo>
                    <a:pt x="243" y="9"/>
                  </a:lnTo>
                  <a:lnTo>
                    <a:pt x="252" y="7"/>
                  </a:lnTo>
                  <a:lnTo>
                    <a:pt x="259" y="7"/>
                  </a:lnTo>
                  <a:lnTo>
                    <a:pt x="268" y="5"/>
                  </a:lnTo>
                  <a:lnTo>
                    <a:pt x="276" y="4"/>
                  </a:lnTo>
                  <a:lnTo>
                    <a:pt x="285" y="3"/>
                  </a:lnTo>
                  <a:lnTo>
                    <a:pt x="293" y="2"/>
                  </a:lnTo>
                  <a:lnTo>
                    <a:pt x="301" y="1"/>
                  </a:lnTo>
                  <a:lnTo>
                    <a:pt x="310" y="1"/>
                  </a:lnTo>
                  <a:lnTo>
                    <a:pt x="318" y="1"/>
                  </a:lnTo>
                  <a:lnTo>
                    <a:pt x="328" y="0"/>
                  </a:lnTo>
                  <a:lnTo>
                    <a:pt x="336" y="0"/>
                  </a:lnTo>
                  <a:lnTo>
                    <a:pt x="345" y="0"/>
                  </a:lnTo>
                  <a:lnTo>
                    <a:pt x="354" y="0"/>
                  </a:lnTo>
                  <a:lnTo>
                    <a:pt x="362" y="0"/>
                  </a:lnTo>
                  <a:lnTo>
                    <a:pt x="370" y="1"/>
                  </a:lnTo>
                  <a:lnTo>
                    <a:pt x="378" y="1"/>
                  </a:lnTo>
                  <a:lnTo>
                    <a:pt x="387" y="1"/>
                  </a:lnTo>
                  <a:lnTo>
                    <a:pt x="395" y="2"/>
                  </a:lnTo>
                  <a:lnTo>
                    <a:pt x="403" y="3"/>
                  </a:lnTo>
                  <a:lnTo>
                    <a:pt x="411" y="4"/>
                  </a:lnTo>
                  <a:lnTo>
                    <a:pt x="420" y="5"/>
                  </a:lnTo>
                  <a:lnTo>
                    <a:pt x="427" y="7"/>
                  </a:lnTo>
                  <a:lnTo>
                    <a:pt x="436" y="7"/>
                  </a:lnTo>
                  <a:lnTo>
                    <a:pt x="444" y="9"/>
                  </a:lnTo>
                  <a:lnTo>
                    <a:pt x="451" y="10"/>
                  </a:lnTo>
                  <a:lnTo>
                    <a:pt x="460" y="12"/>
                  </a:lnTo>
                  <a:lnTo>
                    <a:pt x="468" y="14"/>
                  </a:lnTo>
                  <a:lnTo>
                    <a:pt x="475" y="16"/>
                  </a:lnTo>
                  <a:lnTo>
                    <a:pt x="484" y="18"/>
                  </a:lnTo>
                  <a:lnTo>
                    <a:pt x="492" y="20"/>
                  </a:lnTo>
                  <a:lnTo>
                    <a:pt x="499" y="23"/>
                  </a:lnTo>
                  <a:lnTo>
                    <a:pt x="507" y="25"/>
                  </a:lnTo>
                  <a:lnTo>
                    <a:pt x="515" y="28"/>
                  </a:lnTo>
                  <a:lnTo>
                    <a:pt x="522" y="30"/>
                  </a:lnTo>
                  <a:lnTo>
                    <a:pt x="529" y="33"/>
                  </a:lnTo>
                  <a:lnTo>
                    <a:pt x="536" y="36"/>
                  </a:lnTo>
                  <a:lnTo>
                    <a:pt x="543" y="39"/>
                  </a:lnTo>
                  <a:lnTo>
                    <a:pt x="550" y="42"/>
                  </a:lnTo>
                  <a:lnTo>
                    <a:pt x="556" y="46"/>
                  </a:lnTo>
                  <a:lnTo>
                    <a:pt x="563" y="49"/>
                  </a:lnTo>
                  <a:lnTo>
                    <a:pt x="570" y="53"/>
                  </a:lnTo>
                  <a:lnTo>
                    <a:pt x="576" y="57"/>
                  </a:lnTo>
                  <a:lnTo>
                    <a:pt x="582" y="61"/>
                  </a:lnTo>
                  <a:lnTo>
                    <a:pt x="588" y="64"/>
                  </a:lnTo>
                  <a:lnTo>
                    <a:pt x="600" y="73"/>
                  </a:lnTo>
                  <a:lnTo>
                    <a:pt x="612" y="81"/>
                  </a:lnTo>
                  <a:lnTo>
                    <a:pt x="622" y="89"/>
                  </a:lnTo>
                  <a:lnTo>
                    <a:pt x="632" y="99"/>
                  </a:lnTo>
                  <a:lnTo>
                    <a:pt x="642" y="107"/>
                  </a:lnTo>
                  <a:lnTo>
                    <a:pt x="651" y="116"/>
                  </a:lnTo>
                  <a:lnTo>
                    <a:pt x="658" y="125"/>
                  </a:lnTo>
                  <a:lnTo>
                    <a:pt x="665" y="135"/>
                  </a:lnTo>
                  <a:lnTo>
                    <a:pt x="670" y="146"/>
                  </a:lnTo>
                  <a:lnTo>
                    <a:pt x="675" y="156"/>
                  </a:lnTo>
                  <a:lnTo>
                    <a:pt x="680" y="167"/>
                  </a:lnTo>
                  <a:lnTo>
                    <a:pt x="683" y="178"/>
                  </a:lnTo>
                  <a:lnTo>
                    <a:pt x="686" y="188"/>
                  </a:lnTo>
                  <a:lnTo>
                    <a:pt x="688" y="199"/>
                  </a:lnTo>
                  <a:lnTo>
                    <a:pt x="689" y="210"/>
                  </a:lnTo>
                  <a:lnTo>
                    <a:pt x="689" y="221"/>
                  </a:lnTo>
                  <a:lnTo>
                    <a:pt x="689" y="231"/>
                  </a:lnTo>
                  <a:lnTo>
                    <a:pt x="688" y="243"/>
                  </a:lnTo>
                  <a:lnTo>
                    <a:pt x="686" y="253"/>
                  </a:lnTo>
                  <a:lnTo>
                    <a:pt x="683" y="264"/>
                  </a:lnTo>
                  <a:lnTo>
                    <a:pt x="680" y="274"/>
                  </a:lnTo>
                  <a:lnTo>
                    <a:pt x="675" y="285"/>
                  </a:lnTo>
                  <a:lnTo>
                    <a:pt x="670" y="294"/>
                  </a:lnTo>
                  <a:lnTo>
                    <a:pt x="665" y="305"/>
                  </a:lnTo>
                  <a:lnTo>
                    <a:pt x="658" y="315"/>
                  </a:lnTo>
                  <a:lnTo>
                    <a:pt x="651" y="325"/>
                  </a:lnTo>
                  <a:lnTo>
                    <a:pt x="642" y="334"/>
                  </a:lnTo>
                  <a:lnTo>
                    <a:pt x="632" y="343"/>
                  </a:lnTo>
                  <a:lnTo>
                    <a:pt x="622" y="352"/>
                  </a:lnTo>
                  <a:lnTo>
                    <a:pt x="612" y="361"/>
                  </a:lnTo>
                  <a:lnTo>
                    <a:pt x="600" y="368"/>
                  </a:lnTo>
                  <a:lnTo>
                    <a:pt x="588" y="376"/>
                  </a:lnTo>
                  <a:lnTo>
                    <a:pt x="582" y="379"/>
                  </a:lnTo>
                  <a:lnTo>
                    <a:pt x="575" y="383"/>
                  </a:lnTo>
                  <a:lnTo>
                    <a:pt x="569" y="387"/>
                  </a:lnTo>
                  <a:lnTo>
                    <a:pt x="563" y="391"/>
                  </a:lnTo>
                  <a:lnTo>
                    <a:pt x="556" y="394"/>
                  </a:lnTo>
                  <a:lnTo>
                    <a:pt x="549" y="397"/>
                  </a:lnTo>
                  <a:lnTo>
                    <a:pt x="542" y="400"/>
                  </a:lnTo>
                  <a:lnTo>
                    <a:pt x="535" y="403"/>
                  </a:lnTo>
                  <a:lnTo>
                    <a:pt x="528" y="406"/>
                  </a:lnTo>
                  <a:lnTo>
                    <a:pt x="520" y="408"/>
                  </a:lnTo>
                  <a:lnTo>
                    <a:pt x="513" y="411"/>
                  </a:lnTo>
                  <a:lnTo>
                    <a:pt x="506" y="414"/>
                  </a:lnTo>
                  <a:lnTo>
                    <a:pt x="499" y="416"/>
                  </a:lnTo>
                  <a:lnTo>
                    <a:pt x="491" y="418"/>
                  </a:lnTo>
                  <a:lnTo>
                    <a:pt x="483" y="420"/>
                  </a:lnTo>
                  <a:lnTo>
                    <a:pt x="475" y="422"/>
                  </a:lnTo>
                  <a:lnTo>
                    <a:pt x="468" y="424"/>
                  </a:lnTo>
                  <a:lnTo>
                    <a:pt x="461" y="427"/>
                  </a:lnTo>
                  <a:lnTo>
                    <a:pt x="453" y="428"/>
                  </a:lnTo>
                  <a:lnTo>
                    <a:pt x="445" y="430"/>
                  </a:lnTo>
                  <a:lnTo>
                    <a:pt x="437" y="432"/>
                  </a:lnTo>
                  <a:lnTo>
                    <a:pt x="429" y="433"/>
                  </a:lnTo>
                  <a:lnTo>
                    <a:pt x="420" y="434"/>
                  </a:lnTo>
                  <a:lnTo>
                    <a:pt x="413" y="436"/>
                  </a:lnTo>
                  <a:lnTo>
                    <a:pt x="404" y="436"/>
                  </a:lnTo>
                  <a:lnTo>
                    <a:pt x="396" y="438"/>
                  </a:lnTo>
                  <a:lnTo>
                    <a:pt x="387" y="439"/>
                  </a:lnTo>
                  <a:lnTo>
                    <a:pt x="379" y="439"/>
                  </a:lnTo>
                  <a:lnTo>
                    <a:pt x="370" y="439"/>
                  </a:lnTo>
                  <a:lnTo>
                    <a:pt x="362" y="440"/>
                  </a:lnTo>
                  <a:lnTo>
                    <a:pt x="354" y="440"/>
                  </a:lnTo>
                  <a:lnTo>
                    <a:pt x="345" y="440"/>
                  </a:lnTo>
                  <a:lnTo>
                    <a:pt x="336" y="440"/>
                  </a:lnTo>
                  <a:lnTo>
                    <a:pt x="328" y="440"/>
                  </a:lnTo>
                  <a:lnTo>
                    <a:pt x="318" y="439"/>
                  </a:lnTo>
                  <a:lnTo>
                    <a:pt x="310" y="439"/>
                  </a:lnTo>
                  <a:lnTo>
                    <a:pt x="301" y="439"/>
                  </a:lnTo>
                  <a:lnTo>
                    <a:pt x="293" y="438"/>
                  </a:lnTo>
                  <a:lnTo>
                    <a:pt x="285" y="436"/>
                  </a:lnTo>
                  <a:lnTo>
                    <a:pt x="276" y="436"/>
                  </a:lnTo>
                  <a:lnTo>
                    <a:pt x="268" y="434"/>
                  </a:lnTo>
                  <a:lnTo>
                    <a:pt x="259" y="433"/>
                  </a:lnTo>
                  <a:lnTo>
                    <a:pt x="252" y="432"/>
                  </a:lnTo>
                  <a:lnTo>
                    <a:pt x="243" y="430"/>
                  </a:lnTo>
                  <a:lnTo>
                    <a:pt x="235" y="428"/>
                  </a:lnTo>
                  <a:lnTo>
                    <a:pt x="227" y="427"/>
                  </a:lnTo>
                  <a:lnTo>
                    <a:pt x="219" y="424"/>
                  </a:lnTo>
                  <a:lnTo>
                    <a:pt x="211" y="422"/>
                  </a:lnTo>
                  <a:lnTo>
                    <a:pt x="196" y="418"/>
                  </a:lnTo>
                  <a:lnTo>
                    <a:pt x="181" y="414"/>
                  </a:lnTo>
                  <a:lnTo>
                    <a:pt x="166" y="408"/>
                  </a:lnTo>
                  <a:lnTo>
                    <a:pt x="152" y="403"/>
                  </a:lnTo>
                  <a:lnTo>
                    <a:pt x="138" y="397"/>
                  </a:lnTo>
                  <a:lnTo>
                    <a:pt x="125" y="391"/>
                  </a:lnTo>
                  <a:lnTo>
                    <a:pt x="113" y="383"/>
                  </a:lnTo>
                  <a:lnTo>
                    <a:pt x="102" y="376"/>
                  </a:lnTo>
                  <a:lnTo>
                    <a:pt x="89" y="367"/>
                  </a:lnTo>
                  <a:lnTo>
                    <a:pt x="77" y="359"/>
                  </a:lnTo>
                  <a:lnTo>
                    <a:pt x="66" y="350"/>
                  </a:lnTo>
                  <a:lnTo>
                    <a:pt x="57" y="342"/>
                  </a:lnTo>
                  <a:lnTo>
                    <a:pt x="47" y="332"/>
                  </a:lnTo>
                  <a:lnTo>
                    <a:pt x="39" y="323"/>
                  </a:lnTo>
                  <a:lnTo>
                    <a:pt x="31" y="313"/>
                  </a:lnTo>
                  <a:lnTo>
                    <a:pt x="24" y="303"/>
                  </a:lnTo>
                  <a:lnTo>
                    <a:pt x="18" y="293"/>
                  </a:lnTo>
                  <a:lnTo>
                    <a:pt x="13" y="283"/>
                  </a:lnTo>
                  <a:lnTo>
                    <a:pt x="9" y="273"/>
                  </a:lnTo>
                  <a:lnTo>
                    <a:pt x="6" y="262"/>
                  </a:lnTo>
                  <a:lnTo>
                    <a:pt x="3" y="251"/>
                  </a:lnTo>
                  <a:lnTo>
                    <a:pt x="2" y="240"/>
                  </a:lnTo>
                  <a:lnTo>
                    <a:pt x="0" y="228"/>
                  </a:lnTo>
                  <a:lnTo>
                    <a:pt x="0" y="217"/>
                  </a:lnTo>
                  <a:close/>
                </a:path>
              </a:pathLst>
            </a:custGeom>
            <a:solidFill>
              <a:srgbClr val="000000"/>
            </a:solidFill>
            <a:ln w="9525">
              <a:solidFill>
                <a:schemeClr val="tx1"/>
              </a:solidFill>
              <a:round/>
              <a:headEnd/>
              <a:tailEnd/>
            </a:ln>
          </p:spPr>
          <p:txBody>
            <a:bodyPr/>
            <a:lstStyle/>
            <a:p>
              <a:endParaRPr lang="en-US"/>
            </a:p>
          </p:txBody>
        </p:sp>
        <p:sp>
          <p:nvSpPr>
            <p:cNvPr id="110645" name="Freeform 53"/>
            <p:cNvSpPr>
              <a:spLocks noChangeAspect="1"/>
            </p:cNvSpPr>
            <p:nvPr/>
          </p:nvSpPr>
          <p:spPr bwMode="auto">
            <a:xfrm>
              <a:off x="3488" y="2917"/>
              <a:ext cx="256" cy="192"/>
            </a:xfrm>
            <a:custGeom>
              <a:avLst/>
              <a:gdLst/>
              <a:ahLst/>
              <a:cxnLst>
                <a:cxn ang="0">
                  <a:pos x="238" y="426"/>
                </a:cxn>
                <a:cxn ang="0">
                  <a:pos x="238" y="55"/>
                </a:cxn>
                <a:cxn ang="0">
                  <a:pos x="0" y="55"/>
                </a:cxn>
                <a:cxn ang="0">
                  <a:pos x="0" y="0"/>
                </a:cxn>
                <a:cxn ang="0">
                  <a:pos x="570" y="0"/>
                </a:cxn>
                <a:cxn ang="0">
                  <a:pos x="570" y="55"/>
                </a:cxn>
                <a:cxn ang="0">
                  <a:pos x="329" y="55"/>
                </a:cxn>
                <a:cxn ang="0">
                  <a:pos x="329" y="426"/>
                </a:cxn>
                <a:cxn ang="0">
                  <a:pos x="238" y="426"/>
                </a:cxn>
              </a:cxnLst>
              <a:rect l="0" t="0" r="r" b="b"/>
              <a:pathLst>
                <a:path w="570" h="426">
                  <a:moveTo>
                    <a:pt x="238" y="426"/>
                  </a:moveTo>
                  <a:lnTo>
                    <a:pt x="238" y="55"/>
                  </a:lnTo>
                  <a:lnTo>
                    <a:pt x="0" y="55"/>
                  </a:lnTo>
                  <a:lnTo>
                    <a:pt x="0" y="0"/>
                  </a:lnTo>
                  <a:lnTo>
                    <a:pt x="570" y="0"/>
                  </a:lnTo>
                  <a:lnTo>
                    <a:pt x="570" y="55"/>
                  </a:lnTo>
                  <a:lnTo>
                    <a:pt x="329" y="55"/>
                  </a:lnTo>
                  <a:lnTo>
                    <a:pt x="329" y="426"/>
                  </a:lnTo>
                  <a:lnTo>
                    <a:pt x="238" y="426"/>
                  </a:lnTo>
                  <a:close/>
                </a:path>
              </a:pathLst>
            </a:custGeom>
            <a:solidFill>
              <a:schemeClr val="tx1"/>
            </a:solidFill>
            <a:ln w="9525">
              <a:solidFill>
                <a:schemeClr val="tx1"/>
              </a:solidFill>
              <a:round/>
              <a:headEnd/>
              <a:tailEnd/>
            </a:ln>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399" cy="1143000"/>
          </a:xfrm>
        </p:spPr>
        <p:txBody>
          <a:bodyPr/>
          <a:lstStyle/>
          <a:p>
            <a:pPr algn="ctr"/>
            <a:r>
              <a:rPr lang="en-US" dirty="0" smtClean="0"/>
              <a:t>First Steps	</a:t>
            </a:r>
            <a:endParaRPr lang="en-US" dirty="0"/>
          </a:p>
        </p:txBody>
      </p:sp>
      <p:sp>
        <p:nvSpPr>
          <p:cNvPr id="3" name="Content Placeholder 2"/>
          <p:cNvSpPr>
            <a:spLocks noGrp="1"/>
          </p:cNvSpPr>
          <p:nvPr>
            <p:ph idx="1"/>
          </p:nvPr>
        </p:nvSpPr>
        <p:spPr>
          <a:xfrm>
            <a:off x="533400" y="1752600"/>
            <a:ext cx="8153400" cy="4800600"/>
          </a:xfrm>
        </p:spPr>
        <p:txBody>
          <a:bodyPr/>
          <a:lstStyle/>
          <a:p>
            <a:r>
              <a:rPr lang="en-US" sz="1200" dirty="0" smtClean="0">
                <a:solidFill>
                  <a:srgbClr val="FF0000"/>
                </a:solidFill>
              </a:rPr>
              <a:t>The form must be placed on the Local Public Agency Letterhead.  Either  retype the form on agency letterhead or fill in the form using the on line EPG form 236.18.2 (create link) and then copy and past the contents onto the agency letterhead.</a:t>
            </a:r>
          </a:p>
          <a:p>
            <a:r>
              <a:rPr lang="en-US" sz="1200" dirty="0" smtClean="0">
                <a:solidFill>
                  <a:srgbClr val="FF0000"/>
                </a:solidFill>
              </a:rPr>
              <a:t>Fill in the following information </a:t>
            </a:r>
          </a:p>
          <a:p>
            <a:endParaRPr lang="en-US" sz="1200" dirty="0" smtClean="0"/>
          </a:p>
          <a:p>
            <a:r>
              <a:rPr lang="en-US" sz="1200" dirty="0" smtClean="0"/>
              <a:t>Date:  	</a:t>
            </a:r>
            <a:r>
              <a:rPr lang="en-US" sz="1200" dirty="0" smtClean="0">
                <a:solidFill>
                  <a:srgbClr val="FF0000"/>
                </a:solidFill>
              </a:rPr>
              <a:t>Fill in the date of the request</a:t>
            </a:r>
          </a:p>
          <a:p>
            <a:r>
              <a:rPr lang="en-US" sz="1200" dirty="0" smtClean="0"/>
              <a:t>To:	</a:t>
            </a:r>
            <a:r>
              <a:rPr lang="en-US" sz="1200" dirty="0" smtClean="0">
                <a:solidFill>
                  <a:srgbClr val="FF0000"/>
                </a:solidFill>
              </a:rPr>
              <a:t>Fill in the name of the District Transportation Planning Specialist or the name of the person </a:t>
            </a:r>
            <a:r>
              <a:rPr lang="en-US" sz="1200" dirty="0" err="1" smtClean="0">
                <a:solidFill>
                  <a:srgbClr val="FF0000"/>
                </a:solidFill>
              </a:rPr>
              <a:t>MoDOT</a:t>
            </a:r>
            <a:r>
              <a:rPr lang="en-US" sz="1200" dirty="0" smtClean="0">
                <a:solidFill>
                  <a:srgbClr val="FF0000"/>
                </a:solidFill>
              </a:rPr>
              <a:t> has 	requested you  send the request to.</a:t>
            </a:r>
          </a:p>
          <a:p>
            <a:r>
              <a:rPr lang="en-US" sz="1200" dirty="0" smtClean="0"/>
              <a:t>From:	</a:t>
            </a:r>
            <a:r>
              <a:rPr lang="en-US" sz="1200" dirty="0" smtClean="0">
                <a:solidFill>
                  <a:srgbClr val="FF0000"/>
                </a:solidFill>
              </a:rPr>
              <a:t>Fill in the name of the person who is sending in the request along with their title.</a:t>
            </a:r>
          </a:p>
          <a:p>
            <a:r>
              <a:rPr lang="en-US" sz="1200" dirty="0" smtClean="0"/>
              <a:t>Subject:	Request for RW Acquisition Authority (A-Date)</a:t>
            </a:r>
          </a:p>
          <a:p>
            <a:pPr lvl="2">
              <a:buNone/>
            </a:pPr>
            <a:r>
              <a:rPr lang="en-US" sz="1200" dirty="0" smtClean="0"/>
              <a:t>Federal Project Number:	</a:t>
            </a:r>
            <a:r>
              <a:rPr lang="en-US" sz="1200" dirty="0" smtClean="0">
                <a:solidFill>
                  <a:srgbClr val="FF0000"/>
                </a:solidFill>
              </a:rPr>
              <a:t>Fill in the Federal Project Number here.</a:t>
            </a:r>
          </a:p>
          <a:p>
            <a:pPr lvl="2">
              <a:buNone/>
            </a:pPr>
            <a:r>
              <a:rPr lang="en-US" sz="1200" dirty="0" smtClean="0"/>
              <a:t>Route or project name: 	</a:t>
            </a:r>
            <a:r>
              <a:rPr lang="en-US" sz="1200" dirty="0" smtClean="0">
                <a:solidFill>
                  <a:srgbClr val="FF0000"/>
                </a:solidFill>
              </a:rPr>
              <a:t>Fill in the route or project name here.</a:t>
            </a:r>
          </a:p>
          <a:p>
            <a:pPr lvl="2">
              <a:buNone/>
            </a:pPr>
            <a:r>
              <a:rPr lang="en-US" sz="1200" dirty="0" smtClean="0"/>
              <a:t>Termini:	</a:t>
            </a:r>
            <a:r>
              <a:rPr lang="en-US" sz="1200" dirty="0" smtClean="0">
                <a:solidFill>
                  <a:srgbClr val="FF0000"/>
                </a:solidFill>
              </a:rPr>
              <a:t>Fill in the stationing of termini limits of the project from the RW plans which must be 	attached.</a:t>
            </a:r>
          </a:p>
          <a:p>
            <a:pPr lvl="2">
              <a:buNone/>
            </a:pPr>
            <a:r>
              <a:rPr lang="en-US" sz="1200" dirty="0" smtClean="0"/>
              <a:t>Length of Project:	</a:t>
            </a:r>
            <a:r>
              <a:rPr lang="en-US" sz="1200" dirty="0" smtClean="0">
                <a:solidFill>
                  <a:srgbClr val="FF0000"/>
                </a:solidFill>
              </a:rPr>
              <a:t>Fill in the length of project in feet or miles.</a:t>
            </a:r>
          </a:p>
          <a:p>
            <a:pPr lvl="2">
              <a:buNone/>
            </a:pPr>
            <a:r>
              <a:rPr lang="en-US" sz="1200" dirty="0" smtClean="0"/>
              <a:t>Funding Selection: (select only on funding option)</a:t>
            </a:r>
          </a:p>
          <a:p>
            <a:pPr lvl="2">
              <a:buNone/>
            </a:pPr>
            <a:r>
              <a:rPr lang="en-US" sz="1200" dirty="0" smtClean="0"/>
              <a:t>		</a:t>
            </a:r>
            <a:r>
              <a:rPr lang="en-US" sz="1200" dirty="0" smtClean="0">
                <a:solidFill>
                  <a:srgbClr val="FF0000"/>
                </a:solidFill>
              </a:rPr>
              <a:t>Select either a request for federal participation in all RW activities or, </a:t>
            </a:r>
          </a:p>
          <a:p>
            <a:pPr lvl="2">
              <a:buNone/>
            </a:pPr>
            <a:r>
              <a:rPr lang="en-US" sz="1200" dirty="0" smtClean="0">
                <a:solidFill>
                  <a:srgbClr val="FF0000"/>
                </a:solidFill>
              </a:rPr>
              <a:t>		Select no Federal Participation (Request for Notice to Proceed –No Federal Participation)</a:t>
            </a:r>
          </a:p>
          <a:p>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One</a:t>
            </a:r>
            <a:endParaRPr lang="en-US" dirty="0"/>
          </a:p>
        </p:txBody>
      </p:sp>
      <p:sp>
        <p:nvSpPr>
          <p:cNvPr id="3" name="Content Placeholder 2"/>
          <p:cNvSpPr>
            <a:spLocks noGrp="1"/>
          </p:cNvSpPr>
          <p:nvPr>
            <p:ph idx="1"/>
          </p:nvPr>
        </p:nvSpPr>
        <p:spPr>
          <a:xfrm>
            <a:off x="914400" y="1905000"/>
            <a:ext cx="7204075" cy="4724400"/>
          </a:xfrm>
        </p:spPr>
        <p:txBody>
          <a:bodyPr/>
          <a:lstStyle/>
          <a:p>
            <a:r>
              <a:rPr lang="en-US" dirty="0" smtClean="0"/>
              <a:t>Section One:  All items in this section must include the approval date.</a:t>
            </a:r>
          </a:p>
          <a:p>
            <a:r>
              <a:rPr lang="en-US" sz="1600" dirty="0" smtClean="0"/>
              <a:t>Date Preliminary Design Plans Approved:	</a:t>
            </a:r>
            <a:r>
              <a:rPr lang="en-US" sz="1600" dirty="0" smtClean="0">
                <a:solidFill>
                  <a:srgbClr val="FF0000"/>
                </a:solidFill>
              </a:rPr>
              <a:t>Fill in the date Preliminary 					Design Plans Approved</a:t>
            </a:r>
          </a:p>
          <a:p>
            <a:r>
              <a:rPr lang="en-US" sz="1600" dirty="0" smtClean="0"/>
              <a:t>Date RW Plans Approved:</a:t>
            </a:r>
            <a:r>
              <a:rPr lang="en-US" sz="1600" dirty="0" smtClean="0">
                <a:solidFill>
                  <a:srgbClr val="FF0000"/>
                </a:solidFill>
              </a:rPr>
              <a:t>		</a:t>
            </a:r>
            <a:r>
              <a:rPr lang="en-US" sz="1600" dirty="0" err="1" smtClean="0">
                <a:solidFill>
                  <a:srgbClr val="FF0000"/>
                </a:solidFill>
              </a:rPr>
              <a:t>MoDOT</a:t>
            </a:r>
            <a:r>
              <a:rPr lang="en-US" sz="1600" dirty="0" smtClean="0">
                <a:solidFill>
                  <a:srgbClr val="FF0000"/>
                </a:solidFill>
              </a:rPr>
              <a:t> fills in this date as 					the RW Plans are to be submitted for 				approval with this request.</a:t>
            </a:r>
          </a:p>
          <a:p>
            <a:r>
              <a:rPr lang="en-US" sz="1600" dirty="0" smtClean="0"/>
              <a:t>Environmental Document Approved by FHWA: 	</a:t>
            </a:r>
            <a:r>
              <a:rPr lang="en-US" sz="1600" dirty="0" smtClean="0">
                <a:solidFill>
                  <a:srgbClr val="FF0000"/>
                </a:solidFill>
              </a:rPr>
              <a:t>Copy of Environmental 					Approval must be 						attached.</a:t>
            </a:r>
          </a:p>
          <a:p>
            <a:r>
              <a:rPr lang="en-US" sz="1600" dirty="0" smtClean="0"/>
              <a:t>Select a Document Type:	</a:t>
            </a:r>
            <a:r>
              <a:rPr lang="en-US" sz="1600" dirty="0" smtClean="0">
                <a:solidFill>
                  <a:srgbClr val="FF0000"/>
                </a:solidFill>
              </a:rPr>
              <a:t>Double click this “button” and three 				options will be provided to select from.</a:t>
            </a:r>
          </a:p>
          <a:p>
            <a:r>
              <a:rPr lang="en-US" sz="1600" dirty="0" smtClean="0"/>
              <a:t>Clearance Date:		</a:t>
            </a:r>
            <a:r>
              <a:rPr lang="en-US" sz="1600" dirty="0" smtClean="0">
                <a:solidFill>
                  <a:srgbClr val="FF0000"/>
                </a:solidFill>
              </a:rPr>
              <a:t>Fill in the Clearance Date.</a:t>
            </a:r>
          </a:p>
          <a:p>
            <a:pPr>
              <a:buNone/>
            </a:pP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One Continued:</a:t>
            </a:r>
            <a:endParaRPr lang="en-US" dirty="0"/>
          </a:p>
        </p:txBody>
      </p:sp>
      <p:sp>
        <p:nvSpPr>
          <p:cNvPr id="3" name="Content Placeholder 2"/>
          <p:cNvSpPr>
            <a:spLocks noGrp="1"/>
          </p:cNvSpPr>
          <p:nvPr>
            <p:ph idx="1"/>
          </p:nvPr>
        </p:nvSpPr>
        <p:spPr/>
        <p:txBody>
          <a:bodyPr/>
          <a:lstStyle/>
          <a:p>
            <a:r>
              <a:rPr lang="en-US" sz="1600" dirty="0" smtClean="0"/>
              <a:t>Historic Section 106 Approved by </a:t>
            </a:r>
            <a:r>
              <a:rPr lang="en-US" sz="1600" dirty="0" err="1" smtClean="0"/>
              <a:t>MoDNR</a:t>
            </a:r>
            <a:r>
              <a:rPr lang="en-US" sz="1600" dirty="0" smtClean="0"/>
              <a:t>:  	</a:t>
            </a:r>
            <a:r>
              <a:rPr lang="en-US" sz="1600" dirty="0" smtClean="0">
                <a:solidFill>
                  <a:srgbClr val="FF0000"/>
                </a:solidFill>
              </a:rPr>
              <a:t>Attach one copy of Section 					106 Approval.</a:t>
            </a:r>
          </a:p>
          <a:p>
            <a:r>
              <a:rPr lang="en-US" sz="1600" dirty="0" smtClean="0"/>
              <a:t>Clearance Date –Section 106:</a:t>
            </a:r>
            <a:r>
              <a:rPr lang="en-US" sz="1600" dirty="0" smtClean="0">
                <a:solidFill>
                  <a:srgbClr val="FF0000"/>
                </a:solidFill>
              </a:rPr>
              <a:t>		Fill in the date of the 					section 106 approval </a:t>
            </a:r>
          </a:p>
          <a:p>
            <a:r>
              <a:rPr lang="en-US" sz="1600" dirty="0" smtClean="0"/>
              <a:t>Clearance Date-Archeological Review:</a:t>
            </a:r>
            <a:r>
              <a:rPr lang="en-US" sz="1600" dirty="0" smtClean="0">
                <a:solidFill>
                  <a:srgbClr val="FF0000"/>
                </a:solidFill>
              </a:rPr>
              <a:t>	Fill in the date of the 					approved archeological 					review or check the N/A 					box if not applicable.</a:t>
            </a:r>
          </a:p>
          <a:p>
            <a:r>
              <a:rPr lang="en-US" sz="1600" dirty="0" smtClean="0"/>
              <a:t>Clearance Date-Eligible Structure on new RW:</a:t>
            </a:r>
            <a:r>
              <a:rPr lang="en-US" sz="1600" dirty="0" smtClean="0">
                <a:solidFill>
                  <a:srgbClr val="FF0000"/>
                </a:solidFill>
              </a:rPr>
              <a:t>	Fill in the date of clearance 					if an eligible structure has 					been identified within the 					new RW limits.</a:t>
            </a:r>
          </a:p>
          <a:p>
            <a:r>
              <a:rPr lang="en-US" sz="1600" dirty="0" smtClean="0"/>
              <a:t>Date of Public Meeting:</a:t>
            </a:r>
            <a:r>
              <a:rPr lang="en-US" sz="1600" dirty="0" smtClean="0">
                <a:solidFill>
                  <a:srgbClr val="FF0000"/>
                </a:solidFill>
              </a:rPr>
              <a:t>			Fill in the date the Public 					Meeting was held if one 					was required.</a:t>
            </a:r>
          </a:p>
          <a:p>
            <a:endParaRPr lang="en-US" sz="1600" dirty="0" smtClean="0">
              <a:solidFill>
                <a:srgbClr val="FF0000"/>
              </a:solidFill>
            </a:endParaRPr>
          </a:p>
          <a:p>
            <a:endParaRPr lang="en-US" sz="1600" dirty="0" smtClean="0">
              <a:solidFill>
                <a:srgbClr val="FF0000"/>
              </a:solidFill>
            </a:endParaRPr>
          </a:p>
          <a:p>
            <a:pPr>
              <a:buNone/>
            </a:pPr>
            <a:endParaRPr lang="en-US" sz="16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Two</a:t>
            </a:r>
            <a:endParaRPr lang="en-US" dirty="0"/>
          </a:p>
        </p:txBody>
      </p:sp>
      <p:sp>
        <p:nvSpPr>
          <p:cNvPr id="3" name="Content Placeholder 2"/>
          <p:cNvSpPr>
            <a:spLocks noGrp="1"/>
          </p:cNvSpPr>
          <p:nvPr>
            <p:ph idx="1"/>
          </p:nvPr>
        </p:nvSpPr>
        <p:spPr>
          <a:xfrm>
            <a:off x="609600" y="1981200"/>
            <a:ext cx="7772400" cy="4648200"/>
          </a:xfrm>
        </p:spPr>
        <p:txBody>
          <a:bodyPr/>
          <a:lstStyle/>
          <a:p>
            <a:r>
              <a:rPr lang="en-US" sz="1600" dirty="0" smtClean="0"/>
              <a:t>Who will conduct RW Activities?	</a:t>
            </a:r>
            <a:r>
              <a:rPr lang="en-US" sz="1600" dirty="0" smtClean="0">
                <a:solidFill>
                  <a:srgbClr val="FF0000"/>
                </a:solidFill>
              </a:rPr>
              <a:t>Check the box next to the appropriate 					answer.</a:t>
            </a:r>
          </a:p>
          <a:p>
            <a:endParaRPr lang="en-US" sz="1600" dirty="0" smtClean="0">
              <a:solidFill>
                <a:srgbClr val="FF0000"/>
              </a:solidFill>
            </a:endParaRPr>
          </a:p>
          <a:p>
            <a:r>
              <a:rPr lang="en-US" sz="1600" dirty="0" smtClean="0">
                <a:solidFill>
                  <a:srgbClr val="FF0000"/>
                </a:solidFill>
              </a:rPr>
              <a:t>If </a:t>
            </a:r>
            <a:r>
              <a:rPr lang="en-US" sz="1600" dirty="0" err="1" smtClean="0">
                <a:solidFill>
                  <a:srgbClr val="FF0000"/>
                </a:solidFill>
              </a:rPr>
              <a:t>MoDOT</a:t>
            </a:r>
            <a:r>
              <a:rPr lang="en-US" sz="1600" dirty="0" smtClean="0">
                <a:solidFill>
                  <a:srgbClr val="FF0000"/>
                </a:solidFill>
              </a:rPr>
              <a:t> is conducting or participating in RW activities provide the supplemental agreement date. The supplemental agreement is to address reimbursement of </a:t>
            </a:r>
            <a:r>
              <a:rPr lang="en-US" sz="1600" dirty="0" err="1" smtClean="0">
                <a:solidFill>
                  <a:srgbClr val="FF0000"/>
                </a:solidFill>
              </a:rPr>
              <a:t>MoDOT</a:t>
            </a:r>
            <a:r>
              <a:rPr lang="en-US" sz="1600" dirty="0" smtClean="0">
                <a:solidFill>
                  <a:srgbClr val="FF0000"/>
                </a:solidFill>
              </a:rPr>
              <a:t> expenses.</a:t>
            </a:r>
          </a:p>
          <a:p>
            <a:endParaRPr lang="en-US" sz="1600" dirty="0" smtClean="0">
              <a:solidFill>
                <a:srgbClr val="FF0000"/>
              </a:solidFill>
            </a:endParaRPr>
          </a:p>
          <a:p>
            <a:r>
              <a:rPr lang="en-US" sz="1600" dirty="0" smtClean="0"/>
              <a:t>Is the LPA staffed and adequately equipped		 		  	perform acquisition activities in compliance 				with the Code of Federal Regulations?		</a:t>
            </a:r>
            <a:r>
              <a:rPr lang="en-US" sz="1600" dirty="0" smtClean="0">
                <a:solidFill>
                  <a:srgbClr val="FF0000"/>
                </a:solidFill>
              </a:rPr>
              <a:t>Check Yes or No.</a:t>
            </a:r>
          </a:p>
          <a:p>
            <a:endParaRPr lang="en-US" sz="1600" dirty="0" smtClean="0">
              <a:solidFill>
                <a:srgbClr val="FF0000"/>
              </a:solidFill>
            </a:endParaRPr>
          </a:p>
          <a:p>
            <a:r>
              <a:rPr lang="en-US" sz="1600" dirty="0" smtClean="0"/>
              <a:t>LPA will contract with the following individuals 				from </a:t>
            </a:r>
            <a:r>
              <a:rPr lang="en-US" sz="1600" dirty="0" err="1" smtClean="0"/>
              <a:t>MoDOT’s</a:t>
            </a:r>
            <a:r>
              <a:rPr lang="en-US" sz="1600" dirty="0" smtClean="0"/>
              <a:t> Approved Rosters:</a:t>
            </a:r>
            <a:r>
              <a:rPr lang="en-US" sz="1600" dirty="0" smtClean="0">
                <a:solidFill>
                  <a:srgbClr val="FF0000"/>
                </a:solidFill>
              </a:rPr>
              <a:t>		Check all appropriate 						answers.</a:t>
            </a:r>
          </a:p>
          <a:p>
            <a:endParaRPr lang="en-US" sz="1600" dirty="0" smtClean="0">
              <a:solidFill>
                <a:srgbClr val="FF0000"/>
              </a:solidFill>
            </a:endParaRPr>
          </a:p>
          <a:p>
            <a:endParaRPr lang="en-US" sz="1600" dirty="0" smtClean="0">
              <a:solidFill>
                <a:srgbClr val="FF0000"/>
              </a:solidFill>
            </a:endParaRPr>
          </a:p>
          <a:p>
            <a:pPr>
              <a:buNone/>
            </a:pPr>
            <a:endParaRPr lang="en-US" sz="1600" dirty="0" smtClean="0">
              <a:solidFill>
                <a:srgbClr val="FF0000"/>
              </a:solidFill>
            </a:endParaRPr>
          </a:p>
          <a:p>
            <a:r>
              <a:rPr lang="en-US" sz="1600" dirty="0" smtClean="0">
                <a:solidFill>
                  <a:srgbClr val="FF0000"/>
                </a:solidFill>
              </a:rPr>
              <a:t>	</a:t>
            </a:r>
          </a:p>
          <a:p>
            <a:r>
              <a:rPr lang="en-US" sz="1600" dirty="0" smtClean="0"/>
              <a:t>	</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Three</a:t>
            </a:r>
            <a:endParaRPr lang="en-US" dirty="0"/>
          </a:p>
        </p:txBody>
      </p:sp>
      <p:sp>
        <p:nvSpPr>
          <p:cNvPr id="3" name="Content Placeholder 2"/>
          <p:cNvSpPr>
            <a:spLocks noGrp="1"/>
          </p:cNvSpPr>
          <p:nvPr>
            <p:ph idx="1"/>
          </p:nvPr>
        </p:nvSpPr>
        <p:spPr/>
        <p:txBody>
          <a:bodyPr/>
          <a:lstStyle/>
          <a:p>
            <a:r>
              <a:rPr lang="en-US" sz="1600" dirty="0" smtClean="0"/>
              <a:t>Questions must be answered with an estimated dollar amount.</a:t>
            </a:r>
          </a:p>
          <a:p>
            <a:r>
              <a:rPr lang="en-US" sz="1600" dirty="0" smtClean="0"/>
              <a:t>Breakdown:	</a:t>
            </a:r>
            <a:r>
              <a:rPr lang="en-US" sz="1600" dirty="0" smtClean="0">
                <a:solidFill>
                  <a:srgbClr val="FF0000"/>
                </a:solidFill>
              </a:rPr>
              <a:t>Fill in the total RW Cost estimate.  Break the estimate 		in the appropriate percentage split based upon the 		programming agreement.</a:t>
            </a:r>
          </a:p>
          <a:p>
            <a:r>
              <a:rPr lang="en-US" sz="1600" dirty="0" smtClean="0"/>
              <a:t>Project Total cost Percentage:</a:t>
            </a:r>
            <a:r>
              <a:rPr lang="en-US" sz="1600" dirty="0" smtClean="0">
                <a:solidFill>
                  <a:srgbClr val="FF0000"/>
                </a:solidFill>
              </a:rPr>
              <a:t>	Provide the percentage split for 				Federal , Local and/or Other.</a:t>
            </a:r>
          </a:p>
          <a:p>
            <a:r>
              <a:rPr lang="en-US" sz="1600" dirty="0" smtClean="0"/>
              <a:t>Name of “Other” Participating Entity, if any:</a:t>
            </a:r>
            <a:r>
              <a:rPr lang="en-US" sz="1600" dirty="0" smtClean="0">
                <a:solidFill>
                  <a:srgbClr val="FF0000"/>
                </a:solidFill>
              </a:rPr>
              <a:t>	Fill in the name of  						“other” participating 						entities, if any.</a:t>
            </a:r>
          </a:p>
          <a:p>
            <a:r>
              <a:rPr lang="en-US" sz="1600" dirty="0" smtClean="0"/>
              <a:t>Breakdown of Relocation Cost:</a:t>
            </a:r>
            <a:r>
              <a:rPr lang="en-US" sz="1600" dirty="0" smtClean="0">
                <a:solidFill>
                  <a:srgbClr val="FF0000"/>
                </a:solidFill>
              </a:rPr>
              <a:t>	Fill in the amount estimated for 				Relocation assistance and Moving 				Cost.  Also Provide the number of 				Residential and Business Units 				requiring relocation benefits.</a:t>
            </a:r>
          </a:p>
          <a:p>
            <a:r>
              <a:rPr lang="en-US" sz="1600" dirty="0" smtClean="0"/>
              <a:t>Comments Here:</a:t>
            </a:r>
            <a:r>
              <a:rPr lang="en-US" sz="1600" dirty="0" smtClean="0">
                <a:solidFill>
                  <a:srgbClr val="FF0000"/>
                </a:solidFill>
              </a:rPr>
              <a:t>	Provide any additional comments here.</a:t>
            </a:r>
          </a:p>
          <a:p>
            <a:endParaRPr lang="en-US" dirty="0"/>
          </a:p>
        </p:txBody>
      </p:sp>
    </p:spTree>
  </p:cSld>
  <p:clrMapOvr>
    <a:masterClrMapping/>
  </p:clrMapOvr>
</p:sld>
</file>

<file path=ppt/theme/theme1.xml><?xml version="1.0" encoding="utf-8"?>
<a:theme xmlns:a="http://schemas.openxmlformats.org/drawingml/2006/main" name="1_PFM Presentation Template">
  <a:themeElements>
    <a:clrScheme name="1_PFM Presentation Template 1">
      <a:dk1>
        <a:srgbClr val="000000"/>
      </a:dk1>
      <a:lt1>
        <a:srgbClr val="FFFFFF"/>
      </a:lt1>
      <a:dk2>
        <a:srgbClr val="3333CC"/>
      </a:dk2>
      <a:lt2>
        <a:srgbClr val="808080"/>
      </a:lt2>
      <a:accent1>
        <a:srgbClr val="CCFFFF"/>
      </a:accent1>
      <a:accent2>
        <a:srgbClr val="3333CC"/>
      </a:accent2>
      <a:accent3>
        <a:srgbClr val="FFFFFF"/>
      </a:accent3>
      <a:accent4>
        <a:srgbClr val="000000"/>
      </a:accent4>
      <a:accent5>
        <a:srgbClr val="E2FFFF"/>
      </a:accent5>
      <a:accent6>
        <a:srgbClr val="2D2DB9"/>
      </a:accent6>
      <a:hlink>
        <a:srgbClr val="CCCCFF"/>
      </a:hlink>
      <a:folHlink>
        <a:srgbClr val="B2B2B2"/>
      </a:folHlink>
    </a:clrScheme>
    <a:fontScheme name="1_PFM Presentatio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29" tIns="45714" rIns="91429" bIns="45714"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29" tIns="45714" rIns="91429" bIns="45714"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lnDef>
  </a:objectDefaults>
  <a:extraClrSchemeLst>
    <a:extraClrScheme>
      <a:clrScheme name="1_PFM Presentation Template 1">
        <a:dk1>
          <a:srgbClr val="000000"/>
        </a:dk1>
        <a:lt1>
          <a:srgbClr val="FFFFFF"/>
        </a:lt1>
        <a:dk2>
          <a:srgbClr val="3333CC"/>
        </a:dk2>
        <a:lt2>
          <a:srgbClr val="808080"/>
        </a:lt2>
        <a:accent1>
          <a:srgbClr val="CCFFFF"/>
        </a:accent1>
        <a:accent2>
          <a:srgbClr val="3333CC"/>
        </a:accent2>
        <a:accent3>
          <a:srgbClr val="FFFFFF"/>
        </a:accent3>
        <a:accent4>
          <a:srgbClr val="000000"/>
        </a:accent4>
        <a:accent5>
          <a:srgbClr val="E2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EBC976CAED0D47B68B814360BB25E1" ma:contentTypeVersion="1" ma:contentTypeDescription="Create a new document." ma:contentTypeScope="" ma:versionID="4242e427ff4806cff35bb5f6e637b5f0">
  <xsd:schema xmlns:xsd="http://www.w3.org/2001/XMLSchema" xmlns:xs="http://www.w3.org/2001/XMLSchema" xmlns:p="http://schemas.microsoft.com/office/2006/metadata/properties" xmlns:ns2="f74bb9dd-bc32-4568-859c-2052de4b68d1" targetNamespace="http://schemas.microsoft.com/office/2006/metadata/properties" ma:root="true" ma:fieldsID="1619461e913cbb4dca71e638451ae2b1" ns2:_="">
    <xsd:import namespace="f74bb9dd-bc32-4568-859c-2052de4b68d1"/>
    <xsd:element name="properties">
      <xsd:complexType>
        <xsd:sequence>
          <xsd:element name="documentManagement">
            <xsd:complexType>
              <xsd:all>
                <xsd:element ref="ns2:EPMLiveListConfi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bb9dd-bc32-4568-859c-2052de4b68d1" elementFormDefault="qualified">
    <xsd:import namespace="http://schemas.microsoft.com/office/2006/documentManagement/types"/>
    <xsd:import namespace="http://schemas.microsoft.com/office/infopath/2007/PartnerControls"/>
    <xsd:element name="EPMLiveListConfig" ma:index="8" nillable="true" ma:displayName="EPMLiveListConfig" ma:hidden="true" ma:internalName="EPMLiveListConfig">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PMLiveListConfig xmlns="f74bb9dd-bc32-4568-859c-2052de4b68d1" xsi:nil="true"/>
  </documentManagement>
</p:properties>
</file>

<file path=customXml/itemProps1.xml><?xml version="1.0" encoding="utf-8"?>
<ds:datastoreItem xmlns:ds="http://schemas.openxmlformats.org/officeDocument/2006/customXml" ds:itemID="{91FC912E-4916-4CC5-B600-B229A29EFD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4bb9dd-bc32-4568-859c-2052de4b6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7F17B1-3A41-4FFC-9885-F52ADA683539}">
  <ds:schemaRefs>
    <ds:schemaRef ds:uri="http://schemas.microsoft.com/sharepoint/v3/contenttype/forms"/>
  </ds:schemaRefs>
</ds:datastoreItem>
</file>

<file path=customXml/itemProps3.xml><?xml version="1.0" encoding="utf-8"?>
<ds:datastoreItem xmlns:ds="http://schemas.openxmlformats.org/officeDocument/2006/customXml" ds:itemID="{0C2E7754-1FBE-40D3-9503-19C1EB902152}">
  <ds:schemaRefs>
    <ds:schemaRef ds:uri="http://schemas.microsoft.com/office/2006/metadata/properties"/>
    <ds:schemaRef ds:uri="http://schemas.microsoft.com/office/infopath/2007/PartnerControls"/>
    <ds:schemaRef ds:uri="f74bb9dd-bc32-4568-859c-2052de4b68d1"/>
  </ds:schemaRefs>
</ds:datastoreItem>
</file>

<file path=docProps/app.xml><?xml version="1.0" encoding="utf-8"?>
<Properties xmlns="http://schemas.openxmlformats.org/officeDocument/2006/extended-properties" xmlns:vt="http://schemas.openxmlformats.org/officeDocument/2006/docPropsVTypes">
  <Template/>
  <TotalTime>5699</TotalTime>
  <Words>151</Words>
  <Application>Microsoft Office PowerPoint</Application>
  <PresentationFormat>On-screen Show (4:3)</PresentationFormat>
  <Paragraphs>54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1_PFM Presentation Template</vt:lpstr>
      <vt:lpstr>PowerPoint Presentation</vt:lpstr>
      <vt:lpstr>First Steps </vt:lpstr>
      <vt:lpstr>Section One</vt:lpstr>
      <vt:lpstr>Section One Continued:</vt:lpstr>
      <vt:lpstr>Section Two</vt:lpstr>
      <vt:lpstr>Section Three</vt:lpstr>
    </vt:vector>
  </TitlesOfParts>
  <Company>Public Financial Management,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  Public Financial Management 650 Third Ave South, Suite 1800 Minneapolis, MN  55402</dc:title>
  <dc:creator>Carrie Saari</dc:creator>
  <cp:lastModifiedBy>Linda Conner</cp:lastModifiedBy>
  <cp:revision>418</cp:revision>
  <dcterms:created xsi:type="dcterms:W3CDTF">2004-04-12T20:36:56Z</dcterms:created>
  <dcterms:modified xsi:type="dcterms:W3CDTF">2015-03-25T16:13:10Z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0x01010056EBC976CAED0D47B68B814360BB25E1</vt:lpwstr>
  </property>
</Properties>
</file>